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276" r:id="rId3"/>
    <p:sldId id="277" r:id="rId4"/>
    <p:sldId id="278" r:id="rId5"/>
    <p:sldId id="314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299" r:id="rId19"/>
    <p:sldId id="301" r:id="rId20"/>
    <p:sldId id="300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44" r:id="rId8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E2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59" d="100"/>
          <a:sy n="59" d="100"/>
        </p:scale>
        <p:origin x="72" y="118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0B3170-B5AA-4987-BD6E-065052F40F7E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1" csCatId="colorful" phldr="1"/>
      <dgm:spPr/>
    </dgm:pt>
    <dgm:pt modelId="{98929B8D-DF2C-48AA-B17C-FAD9F77486D6}">
      <dgm:prSet phldrT="[Texto]"/>
      <dgm:spPr/>
      <dgm:t>
        <a:bodyPr/>
        <a:lstStyle/>
        <a:p>
          <a:r>
            <a:rPr lang="pt-BR" dirty="0"/>
            <a:t>Cliente</a:t>
          </a:r>
        </a:p>
      </dgm:t>
    </dgm:pt>
    <dgm:pt modelId="{A87379F6-B8FF-4F1A-92A4-0E6BC24FBB0B}" type="parTrans" cxnId="{B2911722-EB6A-4552-A456-C9CB974D261D}">
      <dgm:prSet/>
      <dgm:spPr/>
      <dgm:t>
        <a:bodyPr/>
        <a:lstStyle/>
        <a:p>
          <a:endParaRPr lang="pt-BR"/>
        </a:p>
      </dgm:t>
    </dgm:pt>
    <dgm:pt modelId="{C482717D-26D5-4271-9667-2EB60202F4C9}" type="sibTrans" cxnId="{B2911722-EB6A-4552-A456-C9CB974D261D}">
      <dgm:prSet/>
      <dgm:spPr/>
      <dgm:t>
        <a:bodyPr/>
        <a:lstStyle/>
        <a:p>
          <a:endParaRPr lang="pt-BR"/>
        </a:p>
      </dgm:t>
    </dgm:pt>
    <dgm:pt modelId="{FFD8C038-4A9A-4AED-9F33-E7AE662E3535}">
      <dgm:prSet phldrT="[Texto]"/>
      <dgm:spPr/>
      <dgm:t>
        <a:bodyPr/>
        <a:lstStyle/>
        <a:p>
          <a:r>
            <a:rPr lang="pt-BR" dirty="0"/>
            <a:t>Contrato</a:t>
          </a:r>
        </a:p>
      </dgm:t>
    </dgm:pt>
    <dgm:pt modelId="{686A29B4-F987-49C1-9A95-13C13B69E34C}" type="parTrans" cxnId="{E65E02C9-D3B5-4D80-A691-36DB4A5DB329}">
      <dgm:prSet/>
      <dgm:spPr/>
      <dgm:t>
        <a:bodyPr/>
        <a:lstStyle/>
        <a:p>
          <a:endParaRPr lang="pt-BR"/>
        </a:p>
      </dgm:t>
    </dgm:pt>
    <dgm:pt modelId="{5B6F2C85-D55D-4987-B213-0684E2003298}" type="sibTrans" cxnId="{E65E02C9-D3B5-4D80-A691-36DB4A5DB329}">
      <dgm:prSet/>
      <dgm:spPr/>
      <dgm:t>
        <a:bodyPr/>
        <a:lstStyle/>
        <a:p>
          <a:endParaRPr lang="pt-BR"/>
        </a:p>
      </dgm:t>
    </dgm:pt>
    <dgm:pt modelId="{6D1BE6E3-2FE3-4841-B65F-E423D0487D6C}">
      <dgm:prSet phldrT="[Texto]"/>
      <dgm:spPr/>
      <dgm:t>
        <a:bodyPr/>
        <a:lstStyle/>
        <a:p>
          <a:r>
            <a:rPr lang="pt-BR" dirty="0"/>
            <a:t>Contagem</a:t>
          </a:r>
        </a:p>
      </dgm:t>
    </dgm:pt>
    <dgm:pt modelId="{D4BFCCD1-352E-4F06-BADD-52393A76A4C0}" type="parTrans" cxnId="{CA58CE00-62D7-4F08-9C9B-4B0D45AA819F}">
      <dgm:prSet/>
      <dgm:spPr/>
      <dgm:t>
        <a:bodyPr/>
        <a:lstStyle/>
        <a:p>
          <a:endParaRPr lang="pt-BR"/>
        </a:p>
      </dgm:t>
    </dgm:pt>
    <dgm:pt modelId="{1FFE1A7E-F2D7-4DF2-892C-0DC2F504E249}" type="sibTrans" cxnId="{CA58CE00-62D7-4F08-9C9B-4B0D45AA819F}">
      <dgm:prSet/>
      <dgm:spPr/>
      <dgm:t>
        <a:bodyPr/>
        <a:lstStyle/>
        <a:p>
          <a:endParaRPr lang="pt-BR"/>
        </a:p>
      </dgm:t>
    </dgm:pt>
    <dgm:pt modelId="{830EBBF8-2998-4A90-980C-D45CA665F40E}">
      <dgm:prSet phldrT="[Texto]"/>
      <dgm:spPr/>
      <dgm:t>
        <a:bodyPr/>
        <a:lstStyle/>
        <a:p>
          <a:r>
            <a:rPr lang="pt-BR" dirty="0"/>
            <a:t>Projeto</a:t>
          </a:r>
        </a:p>
      </dgm:t>
    </dgm:pt>
    <dgm:pt modelId="{B113C023-301E-47FA-8CC4-FF83FA7B15B2}" type="parTrans" cxnId="{7C01A6C7-7195-4B97-97E7-D7D1D85C3EC1}">
      <dgm:prSet/>
      <dgm:spPr/>
      <dgm:t>
        <a:bodyPr/>
        <a:lstStyle/>
        <a:p>
          <a:endParaRPr lang="pt-BR"/>
        </a:p>
      </dgm:t>
    </dgm:pt>
    <dgm:pt modelId="{F1A217F5-CA0A-4B10-B3D3-02F0FC51DB43}" type="sibTrans" cxnId="{7C01A6C7-7195-4B97-97E7-D7D1D85C3EC1}">
      <dgm:prSet/>
      <dgm:spPr/>
      <dgm:t>
        <a:bodyPr/>
        <a:lstStyle/>
        <a:p>
          <a:endParaRPr lang="pt-BR"/>
        </a:p>
      </dgm:t>
    </dgm:pt>
    <dgm:pt modelId="{79002F9F-80CF-43C2-A587-BC87536DF2A1}" type="pres">
      <dgm:prSet presAssocID="{2B0B3170-B5AA-4987-BD6E-065052F40F7E}" presName="linearFlow" presStyleCnt="0">
        <dgm:presLayoutVars>
          <dgm:dir/>
          <dgm:resizeHandles val="exact"/>
        </dgm:presLayoutVars>
      </dgm:prSet>
      <dgm:spPr/>
    </dgm:pt>
    <dgm:pt modelId="{41C4C40F-5B2B-44F1-81C5-54ACC4BD4083}" type="pres">
      <dgm:prSet presAssocID="{98929B8D-DF2C-48AA-B17C-FAD9F77486D6}" presName="node" presStyleLbl="node1" presStyleIdx="0" presStyleCnt="4">
        <dgm:presLayoutVars>
          <dgm:bulletEnabled val="1"/>
        </dgm:presLayoutVars>
      </dgm:prSet>
      <dgm:spPr/>
    </dgm:pt>
    <dgm:pt modelId="{B8F60473-EB9E-4BC8-AA38-A180DBD7A908}" type="pres">
      <dgm:prSet presAssocID="{C482717D-26D5-4271-9667-2EB60202F4C9}" presName="spacerL" presStyleCnt="0"/>
      <dgm:spPr/>
    </dgm:pt>
    <dgm:pt modelId="{16183F59-9851-4AA6-AF91-A576271C72D7}" type="pres">
      <dgm:prSet presAssocID="{C482717D-26D5-4271-9667-2EB60202F4C9}" presName="sibTrans" presStyleLbl="sibTrans2D1" presStyleIdx="0" presStyleCnt="3"/>
      <dgm:spPr/>
    </dgm:pt>
    <dgm:pt modelId="{819D1B68-AF9E-488E-A1AC-39495AEBE18A}" type="pres">
      <dgm:prSet presAssocID="{C482717D-26D5-4271-9667-2EB60202F4C9}" presName="spacerR" presStyleCnt="0"/>
      <dgm:spPr/>
    </dgm:pt>
    <dgm:pt modelId="{3CAA68AA-6E3F-4693-8F8B-12376B19BC49}" type="pres">
      <dgm:prSet presAssocID="{FFD8C038-4A9A-4AED-9F33-E7AE662E3535}" presName="node" presStyleLbl="node1" presStyleIdx="1" presStyleCnt="4">
        <dgm:presLayoutVars>
          <dgm:bulletEnabled val="1"/>
        </dgm:presLayoutVars>
      </dgm:prSet>
      <dgm:spPr/>
    </dgm:pt>
    <dgm:pt modelId="{721A5EC8-B4E3-43CF-A9EA-61A6EC699DD1}" type="pres">
      <dgm:prSet presAssocID="{5B6F2C85-D55D-4987-B213-0684E2003298}" presName="spacerL" presStyleCnt="0"/>
      <dgm:spPr/>
    </dgm:pt>
    <dgm:pt modelId="{03C8DB4B-BE9B-4E31-BECC-30BFCC42AA80}" type="pres">
      <dgm:prSet presAssocID="{5B6F2C85-D55D-4987-B213-0684E2003298}" presName="sibTrans" presStyleLbl="sibTrans2D1" presStyleIdx="1" presStyleCnt="3"/>
      <dgm:spPr/>
    </dgm:pt>
    <dgm:pt modelId="{DA6FCBFE-9F5E-4B23-AD35-CF1A55E5AD52}" type="pres">
      <dgm:prSet presAssocID="{5B6F2C85-D55D-4987-B213-0684E2003298}" presName="spacerR" presStyleCnt="0"/>
      <dgm:spPr/>
    </dgm:pt>
    <dgm:pt modelId="{85F3ED56-8E5D-492E-9B2B-0F42A9222030}" type="pres">
      <dgm:prSet presAssocID="{830EBBF8-2998-4A90-980C-D45CA665F40E}" presName="node" presStyleLbl="node1" presStyleIdx="2" presStyleCnt="4">
        <dgm:presLayoutVars>
          <dgm:bulletEnabled val="1"/>
        </dgm:presLayoutVars>
      </dgm:prSet>
      <dgm:spPr/>
    </dgm:pt>
    <dgm:pt modelId="{4E6939CA-B20A-4263-B2E3-63B679B5CECC}" type="pres">
      <dgm:prSet presAssocID="{F1A217F5-CA0A-4B10-B3D3-02F0FC51DB43}" presName="spacerL" presStyleCnt="0"/>
      <dgm:spPr/>
    </dgm:pt>
    <dgm:pt modelId="{37DA1AC1-6DF4-427B-8D8E-BA07B3412F7C}" type="pres">
      <dgm:prSet presAssocID="{F1A217F5-CA0A-4B10-B3D3-02F0FC51DB43}" presName="sibTrans" presStyleLbl="sibTrans2D1" presStyleIdx="2" presStyleCnt="3"/>
      <dgm:spPr/>
    </dgm:pt>
    <dgm:pt modelId="{BEB131BE-078E-42ED-8C14-A0E6B2ECF4B4}" type="pres">
      <dgm:prSet presAssocID="{F1A217F5-CA0A-4B10-B3D3-02F0FC51DB43}" presName="spacerR" presStyleCnt="0"/>
      <dgm:spPr/>
    </dgm:pt>
    <dgm:pt modelId="{1CBCF804-8C61-4E69-893D-63677D7C0085}" type="pres">
      <dgm:prSet presAssocID="{6D1BE6E3-2FE3-4841-B65F-E423D0487D6C}" presName="node" presStyleLbl="node1" presStyleIdx="3" presStyleCnt="4">
        <dgm:presLayoutVars>
          <dgm:bulletEnabled val="1"/>
        </dgm:presLayoutVars>
      </dgm:prSet>
      <dgm:spPr/>
    </dgm:pt>
  </dgm:ptLst>
  <dgm:cxnLst>
    <dgm:cxn modelId="{CA58CE00-62D7-4F08-9C9B-4B0D45AA819F}" srcId="{2B0B3170-B5AA-4987-BD6E-065052F40F7E}" destId="{6D1BE6E3-2FE3-4841-B65F-E423D0487D6C}" srcOrd="3" destOrd="0" parTransId="{D4BFCCD1-352E-4F06-BADD-52393A76A4C0}" sibTransId="{1FFE1A7E-F2D7-4DF2-892C-0DC2F504E249}"/>
    <dgm:cxn modelId="{B2911722-EB6A-4552-A456-C9CB974D261D}" srcId="{2B0B3170-B5AA-4987-BD6E-065052F40F7E}" destId="{98929B8D-DF2C-48AA-B17C-FAD9F77486D6}" srcOrd="0" destOrd="0" parTransId="{A87379F6-B8FF-4F1A-92A4-0E6BC24FBB0B}" sibTransId="{C482717D-26D5-4271-9667-2EB60202F4C9}"/>
    <dgm:cxn modelId="{0D12B822-6894-49B8-8C4C-412F0F0AD142}" type="presOf" srcId="{FFD8C038-4A9A-4AED-9F33-E7AE662E3535}" destId="{3CAA68AA-6E3F-4693-8F8B-12376B19BC49}" srcOrd="0" destOrd="0" presId="urn:microsoft.com/office/officeart/2005/8/layout/equation1"/>
    <dgm:cxn modelId="{88234F29-5457-41B3-BD3F-3984E64351CE}" type="presOf" srcId="{2B0B3170-B5AA-4987-BD6E-065052F40F7E}" destId="{79002F9F-80CF-43C2-A587-BC87536DF2A1}" srcOrd="0" destOrd="0" presId="urn:microsoft.com/office/officeart/2005/8/layout/equation1"/>
    <dgm:cxn modelId="{B5197B3A-CD1D-4360-B677-A5F55E2AA709}" type="presOf" srcId="{C482717D-26D5-4271-9667-2EB60202F4C9}" destId="{16183F59-9851-4AA6-AF91-A576271C72D7}" srcOrd="0" destOrd="0" presId="urn:microsoft.com/office/officeart/2005/8/layout/equation1"/>
    <dgm:cxn modelId="{96C4E46A-DC7C-4873-84C2-2A2FB28D06FD}" type="presOf" srcId="{F1A217F5-CA0A-4B10-B3D3-02F0FC51DB43}" destId="{37DA1AC1-6DF4-427B-8D8E-BA07B3412F7C}" srcOrd="0" destOrd="0" presId="urn:microsoft.com/office/officeart/2005/8/layout/equation1"/>
    <dgm:cxn modelId="{C4C3EC4B-FAF0-4859-92FC-DD2B8A87C66A}" type="presOf" srcId="{6D1BE6E3-2FE3-4841-B65F-E423D0487D6C}" destId="{1CBCF804-8C61-4E69-893D-63677D7C0085}" srcOrd="0" destOrd="0" presId="urn:microsoft.com/office/officeart/2005/8/layout/equation1"/>
    <dgm:cxn modelId="{63AF1C86-98CF-4721-88A4-94D9E68A56FF}" type="presOf" srcId="{98929B8D-DF2C-48AA-B17C-FAD9F77486D6}" destId="{41C4C40F-5B2B-44F1-81C5-54ACC4BD4083}" srcOrd="0" destOrd="0" presId="urn:microsoft.com/office/officeart/2005/8/layout/equation1"/>
    <dgm:cxn modelId="{E4E13EA0-705D-4CB4-B7EB-2B4E0915C93A}" type="presOf" srcId="{830EBBF8-2998-4A90-980C-D45CA665F40E}" destId="{85F3ED56-8E5D-492E-9B2B-0F42A9222030}" srcOrd="0" destOrd="0" presId="urn:microsoft.com/office/officeart/2005/8/layout/equation1"/>
    <dgm:cxn modelId="{7C01A6C7-7195-4B97-97E7-D7D1D85C3EC1}" srcId="{2B0B3170-B5AA-4987-BD6E-065052F40F7E}" destId="{830EBBF8-2998-4A90-980C-D45CA665F40E}" srcOrd="2" destOrd="0" parTransId="{B113C023-301E-47FA-8CC4-FF83FA7B15B2}" sibTransId="{F1A217F5-CA0A-4B10-B3D3-02F0FC51DB43}"/>
    <dgm:cxn modelId="{E65E02C9-D3B5-4D80-A691-36DB4A5DB329}" srcId="{2B0B3170-B5AA-4987-BD6E-065052F40F7E}" destId="{FFD8C038-4A9A-4AED-9F33-E7AE662E3535}" srcOrd="1" destOrd="0" parTransId="{686A29B4-F987-49C1-9A95-13C13B69E34C}" sibTransId="{5B6F2C85-D55D-4987-B213-0684E2003298}"/>
    <dgm:cxn modelId="{02FE64F3-C85A-4CA4-A492-58210A5A38C8}" type="presOf" srcId="{5B6F2C85-D55D-4987-B213-0684E2003298}" destId="{03C8DB4B-BE9B-4E31-BECC-30BFCC42AA80}" srcOrd="0" destOrd="0" presId="urn:microsoft.com/office/officeart/2005/8/layout/equation1"/>
    <dgm:cxn modelId="{80F7C892-EA3F-4DEE-80DD-2D5831CC39BE}" type="presParOf" srcId="{79002F9F-80CF-43C2-A587-BC87536DF2A1}" destId="{41C4C40F-5B2B-44F1-81C5-54ACC4BD4083}" srcOrd="0" destOrd="0" presId="urn:microsoft.com/office/officeart/2005/8/layout/equation1"/>
    <dgm:cxn modelId="{2E92AFA3-E400-4B3E-9414-750DE13FD2B5}" type="presParOf" srcId="{79002F9F-80CF-43C2-A587-BC87536DF2A1}" destId="{B8F60473-EB9E-4BC8-AA38-A180DBD7A908}" srcOrd="1" destOrd="0" presId="urn:microsoft.com/office/officeart/2005/8/layout/equation1"/>
    <dgm:cxn modelId="{65C5CDA9-AC4E-4C31-992C-D5719EC9D276}" type="presParOf" srcId="{79002F9F-80CF-43C2-A587-BC87536DF2A1}" destId="{16183F59-9851-4AA6-AF91-A576271C72D7}" srcOrd="2" destOrd="0" presId="urn:microsoft.com/office/officeart/2005/8/layout/equation1"/>
    <dgm:cxn modelId="{F6EC897F-CFFD-44E7-9D2C-9A10AD881315}" type="presParOf" srcId="{79002F9F-80CF-43C2-A587-BC87536DF2A1}" destId="{819D1B68-AF9E-488E-A1AC-39495AEBE18A}" srcOrd="3" destOrd="0" presId="urn:microsoft.com/office/officeart/2005/8/layout/equation1"/>
    <dgm:cxn modelId="{5E4EDC83-04A5-4809-B155-AACD288D3052}" type="presParOf" srcId="{79002F9F-80CF-43C2-A587-BC87536DF2A1}" destId="{3CAA68AA-6E3F-4693-8F8B-12376B19BC49}" srcOrd="4" destOrd="0" presId="urn:microsoft.com/office/officeart/2005/8/layout/equation1"/>
    <dgm:cxn modelId="{5468B3C3-30F9-4504-B27C-557745176EBD}" type="presParOf" srcId="{79002F9F-80CF-43C2-A587-BC87536DF2A1}" destId="{721A5EC8-B4E3-43CF-A9EA-61A6EC699DD1}" srcOrd="5" destOrd="0" presId="urn:microsoft.com/office/officeart/2005/8/layout/equation1"/>
    <dgm:cxn modelId="{0CBA17DB-94A4-46BB-AEFC-251956F481F7}" type="presParOf" srcId="{79002F9F-80CF-43C2-A587-BC87536DF2A1}" destId="{03C8DB4B-BE9B-4E31-BECC-30BFCC42AA80}" srcOrd="6" destOrd="0" presId="urn:microsoft.com/office/officeart/2005/8/layout/equation1"/>
    <dgm:cxn modelId="{6AD5139A-9583-4639-9BA3-B4CD5DE1F1F7}" type="presParOf" srcId="{79002F9F-80CF-43C2-A587-BC87536DF2A1}" destId="{DA6FCBFE-9F5E-4B23-AD35-CF1A55E5AD52}" srcOrd="7" destOrd="0" presId="urn:microsoft.com/office/officeart/2005/8/layout/equation1"/>
    <dgm:cxn modelId="{30389155-B724-404C-AE70-AC43EF6D8BF2}" type="presParOf" srcId="{79002F9F-80CF-43C2-A587-BC87536DF2A1}" destId="{85F3ED56-8E5D-492E-9B2B-0F42A9222030}" srcOrd="8" destOrd="0" presId="urn:microsoft.com/office/officeart/2005/8/layout/equation1"/>
    <dgm:cxn modelId="{AFD8A4BD-D903-4DF9-9CDC-6E70E0375123}" type="presParOf" srcId="{79002F9F-80CF-43C2-A587-BC87536DF2A1}" destId="{4E6939CA-B20A-4263-B2E3-63B679B5CECC}" srcOrd="9" destOrd="0" presId="urn:microsoft.com/office/officeart/2005/8/layout/equation1"/>
    <dgm:cxn modelId="{9A6C551F-2FC0-4129-A918-FBAB02AC7588}" type="presParOf" srcId="{79002F9F-80CF-43C2-A587-BC87536DF2A1}" destId="{37DA1AC1-6DF4-427B-8D8E-BA07B3412F7C}" srcOrd="10" destOrd="0" presId="urn:microsoft.com/office/officeart/2005/8/layout/equation1"/>
    <dgm:cxn modelId="{18CE4F21-A4AC-48EB-857E-DE7A76C81900}" type="presParOf" srcId="{79002F9F-80CF-43C2-A587-BC87536DF2A1}" destId="{BEB131BE-078E-42ED-8C14-A0E6B2ECF4B4}" srcOrd="11" destOrd="0" presId="urn:microsoft.com/office/officeart/2005/8/layout/equation1"/>
    <dgm:cxn modelId="{0EF38B29-B19A-4928-8B5A-E0D3417B9B15}" type="presParOf" srcId="{79002F9F-80CF-43C2-A587-BC87536DF2A1}" destId="{1CBCF804-8C61-4E69-893D-63677D7C0085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4C40F-5B2B-44F1-81C5-54ACC4BD4083}">
      <dsp:nvSpPr>
        <dsp:cNvPr id="0" name=""/>
        <dsp:cNvSpPr/>
      </dsp:nvSpPr>
      <dsp:spPr>
        <a:xfrm>
          <a:off x="6616" y="1959557"/>
          <a:ext cx="1838214" cy="18382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Cliente</a:t>
          </a:r>
        </a:p>
      </dsp:txBody>
      <dsp:txXfrm>
        <a:off x="275816" y="2228757"/>
        <a:ext cx="1299814" cy="1299814"/>
      </dsp:txXfrm>
    </dsp:sp>
    <dsp:sp modelId="{16183F59-9851-4AA6-AF91-A576271C72D7}">
      <dsp:nvSpPr>
        <dsp:cNvPr id="0" name=""/>
        <dsp:cNvSpPr/>
      </dsp:nvSpPr>
      <dsp:spPr>
        <a:xfrm>
          <a:off x="1994094" y="2345582"/>
          <a:ext cx="1066164" cy="1066164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/>
        </a:p>
      </dsp:txBody>
      <dsp:txXfrm>
        <a:off x="2135414" y="2753283"/>
        <a:ext cx="783524" cy="250762"/>
      </dsp:txXfrm>
    </dsp:sp>
    <dsp:sp modelId="{3CAA68AA-6E3F-4693-8F8B-12376B19BC49}">
      <dsp:nvSpPr>
        <dsp:cNvPr id="0" name=""/>
        <dsp:cNvSpPr/>
      </dsp:nvSpPr>
      <dsp:spPr>
        <a:xfrm>
          <a:off x="3209521" y="1959557"/>
          <a:ext cx="1838214" cy="183821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Contrato</a:t>
          </a:r>
        </a:p>
      </dsp:txBody>
      <dsp:txXfrm>
        <a:off x="3478721" y="2228757"/>
        <a:ext cx="1299814" cy="1299814"/>
      </dsp:txXfrm>
    </dsp:sp>
    <dsp:sp modelId="{03C8DB4B-BE9B-4E31-BECC-30BFCC42AA80}">
      <dsp:nvSpPr>
        <dsp:cNvPr id="0" name=""/>
        <dsp:cNvSpPr/>
      </dsp:nvSpPr>
      <dsp:spPr>
        <a:xfrm>
          <a:off x="5196999" y="2345582"/>
          <a:ext cx="1066164" cy="1066164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/>
        </a:p>
      </dsp:txBody>
      <dsp:txXfrm>
        <a:off x="5338319" y="2753283"/>
        <a:ext cx="783524" cy="250762"/>
      </dsp:txXfrm>
    </dsp:sp>
    <dsp:sp modelId="{85F3ED56-8E5D-492E-9B2B-0F42A9222030}">
      <dsp:nvSpPr>
        <dsp:cNvPr id="0" name=""/>
        <dsp:cNvSpPr/>
      </dsp:nvSpPr>
      <dsp:spPr>
        <a:xfrm>
          <a:off x="6412426" y="1959557"/>
          <a:ext cx="1838214" cy="183821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Projeto</a:t>
          </a:r>
        </a:p>
      </dsp:txBody>
      <dsp:txXfrm>
        <a:off x="6681626" y="2228757"/>
        <a:ext cx="1299814" cy="1299814"/>
      </dsp:txXfrm>
    </dsp:sp>
    <dsp:sp modelId="{37DA1AC1-6DF4-427B-8D8E-BA07B3412F7C}">
      <dsp:nvSpPr>
        <dsp:cNvPr id="0" name=""/>
        <dsp:cNvSpPr/>
      </dsp:nvSpPr>
      <dsp:spPr>
        <a:xfrm>
          <a:off x="8399904" y="2345582"/>
          <a:ext cx="1066164" cy="1066164"/>
        </a:xfrm>
        <a:prstGeom prst="mathEqual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8541224" y="2565212"/>
        <a:ext cx="783524" cy="626904"/>
      </dsp:txXfrm>
    </dsp:sp>
    <dsp:sp modelId="{1CBCF804-8C61-4E69-893D-63677D7C0085}">
      <dsp:nvSpPr>
        <dsp:cNvPr id="0" name=""/>
        <dsp:cNvSpPr/>
      </dsp:nvSpPr>
      <dsp:spPr>
        <a:xfrm>
          <a:off x="9615331" y="1959557"/>
          <a:ext cx="1838214" cy="18382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Contagem</a:t>
          </a:r>
        </a:p>
      </dsp:txBody>
      <dsp:txXfrm>
        <a:off x="9884531" y="2228757"/>
        <a:ext cx="1299814" cy="1299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05/11/2019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05/11/2019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337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57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05/11/2019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b="1" dirty="0">
                <a:solidFill>
                  <a:schemeClr val="bg1"/>
                </a:solidFill>
              </a:rPr>
              <a:t>Dimension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accent4"/>
                </a:solidFill>
              </a:rPr>
              <a:t>Análise, medição e planejamento</a:t>
            </a:r>
            <a:endParaRPr lang="pt-BR" dirty="0">
              <a:solidFill>
                <a:schemeClr val="accent4"/>
              </a:solidFill>
            </a:endParaRPr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6" name="Imagem 5" descr="Uma imagem contendo edifício&#10;&#10;Descrição gerada automaticamente">
            <a:extLst>
              <a:ext uri="{FF2B5EF4-FFF2-40B4-BE49-F238E27FC236}">
                <a16:creationId xmlns:a16="http://schemas.microsoft.com/office/drawing/2014/main" id="{A460ED50-7306-45B1-AE28-B64197925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67" y="2358788"/>
            <a:ext cx="1905266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Inserir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inserir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clique no menu </a:t>
            </a:r>
            <a:r>
              <a:rPr lang="en-US" sz="1100" b="1" dirty="0" err="1"/>
              <a:t>Arquivo</a:t>
            </a:r>
            <a:r>
              <a:rPr lang="en-US" sz="1100" dirty="0"/>
              <a:t> 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seguida</a:t>
            </a:r>
            <a:r>
              <a:rPr lang="en-US" sz="1100" dirty="0"/>
              <a:t> </a:t>
            </a:r>
            <a:r>
              <a:rPr lang="en-US" sz="1100" dirty="0" err="1"/>
              <a:t>selecione</a:t>
            </a:r>
            <a:r>
              <a:rPr lang="en-US" sz="1100" dirty="0"/>
              <a:t> que </a:t>
            </a:r>
            <a:r>
              <a:rPr lang="en-US" sz="1100" dirty="0" err="1"/>
              <a:t>tipo</a:t>
            </a:r>
            <a:r>
              <a:rPr lang="en-US" sz="1100" dirty="0"/>
              <a:t> de </a:t>
            </a:r>
            <a:r>
              <a:rPr lang="en-US" sz="1100" dirty="0" err="1"/>
              <a:t>contagem</a:t>
            </a:r>
            <a:r>
              <a:rPr lang="en-US" sz="1100" dirty="0"/>
              <a:t> (no </a:t>
            </a:r>
            <a:r>
              <a:rPr lang="en-US" sz="1100" dirty="0" err="1"/>
              <a:t>nosso</a:t>
            </a:r>
            <a:r>
              <a:rPr lang="en-US" sz="1100" dirty="0"/>
              <a:t> </a:t>
            </a:r>
            <a:r>
              <a:rPr lang="en-US" sz="1100" dirty="0" err="1"/>
              <a:t>caso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b="1" dirty="0"/>
              <a:t>Livre</a:t>
            </a:r>
            <a:r>
              <a:rPr lang="en-US" sz="1100" dirty="0"/>
              <a:t>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/>
              <a:t>Livre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Projeto</a:t>
            </a:r>
            <a:endParaRPr lang="en-US" sz="9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/>
              <a:t>Baseline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Elementos</a:t>
            </a:r>
            <a:r>
              <a:rPr lang="en-US" sz="900" dirty="0"/>
              <a:t> </a:t>
            </a:r>
            <a:r>
              <a:rPr lang="en-US" sz="900" dirty="0" err="1"/>
              <a:t>Funcionais</a:t>
            </a:r>
            <a:endParaRPr lang="en-US" sz="9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b="1" dirty="0" err="1"/>
              <a:t>Contagem</a:t>
            </a:r>
            <a:r>
              <a:rPr lang="en-US" sz="1100" b="1" dirty="0"/>
              <a:t> Livre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será</a:t>
            </a:r>
            <a:r>
              <a:rPr lang="en-US" sz="1100" dirty="0"/>
              <a:t> </a:t>
            </a:r>
            <a:r>
              <a:rPr lang="en-US" sz="1100" dirty="0" err="1"/>
              <a:t>associada</a:t>
            </a:r>
            <a:r>
              <a:rPr lang="en-US" sz="1100" dirty="0"/>
              <a:t> a </a:t>
            </a:r>
            <a:r>
              <a:rPr lang="en-US" sz="1100" dirty="0" err="1"/>
              <a:t>nenhuma</a:t>
            </a:r>
            <a:r>
              <a:rPr lang="en-US" sz="1100" dirty="0"/>
              <a:t> </a:t>
            </a:r>
            <a:r>
              <a:rPr lang="en-US" sz="1100" b="1" dirty="0"/>
              <a:t>Baseline.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b="1" dirty="0" err="1"/>
              <a:t>Contagem</a:t>
            </a:r>
            <a:r>
              <a:rPr lang="en-US" sz="1100" b="1" dirty="0"/>
              <a:t> de </a:t>
            </a:r>
            <a:r>
              <a:rPr lang="en-US" sz="1100" b="1" dirty="0" err="1"/>
              <a:t>Projeto</a:t>
            </a:r>
            <a:r>
              <a:rPr lang="en-US" sz="1100" dirty="0"/>
              <a:t> é </a:t>
            </a:r>
            <a:r>
              <a:rPr lang="en-US" sz="1100" dirty="0" err="1"/>
              <a:t>aquela</a:t>
            </a:r>
            <a:r>
              <a:rPr lang="en-US" sz="1100" dirty="0"/>
              <a:t> que </a:t>
            </a:r>
            <a:r>
              <a:rPr lang="en-US" sz="1100" dirty="0" err="1"/>
              <a:t>será</a:t>
            </a:r>
            <a:r>
              <a:rPr lang="en-US" sz="1100" dirty="0"/>
              <a:t> </a:t>
            </a:r>
            <a:r>
              <a:rPr lang="en-US" sz="1100" dirty="0" err="1"/>
              <a:t>associada</a:t>
            </a:r>
            <a:r>
              <a:rPr lang="en-US" sz="1100" dirty="0"/>
              <a:t> a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b="1" dirty="0"/>
              <a:t>Baseline</a:t>
            </a:r>
            <a:r>
              <a:rPr lang="en-US" sz="1100" dirty="0"/>
              <a:t>,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seja</a:t>
            </a:r>
            <a:r>
              <a:rPr lang="en-US" sz="1100" dirty="0"/>
              <a:t>,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fazer</a:t>
            </a:r>
            <a:r>
              <a:rPr lang="en-US" sz="1100" dirty="0"/>
              <a:t> </a:t>
            </a:r>
            <a:r>
              <a:rPr lang="en-US" sz="1100" dirty="0" err="1"/>
              <a:t>este</a:t>
            </a:r>
            <a:r>
              <a:rPr lang="en-US" sz="1100" dirty="0"/>
              <a:t> </a:t>
            </a:r>
            <a:r>
              <a:rPr lang="en-US" sz="1100" dirty="0" err="1"/>
              <a:t>tipo</a:t>
            </a:r>
            <a:r>
              <a:rPr lang="en-US" sz="1100" dirty="0"/>
              <a:t> de </a:t>
            </a:r>
            <a:r>
              <a:rPr lang="en-US" sz="1100" dirty="0" err="1"/>
              <a:t>contagem</a:t>
            </a:r>
            <a:r>
              <a:rPr lang="en-US" sz="1100" dirty="0"/>
              <a:t>, a baseline </a:t>
            </a:r>
            <a:r>
              <a:rPr lang="en-US" sz="1100" dirty="0" err="1"/>
              <a:t>associada</a:t>
            </a:r>
            <a:r>
              <a:rPr lang="en-US" sz="1100" dirty="0"/>
              <a:t> </a:t>
            </a:r>
            <a:r>
              <a:rPr lang="en-US" sz="1100" dirty="0" err="1"/>
              <a:t>terá</a:t>
            </a:r>
            <a:r>
              <a:rPr lang="en-US" sz="1100" dirty="0"/>
              <a:t> </a:t>
            </a:r>
            <a:r>
              <a:rPr lang="en-US" sz="1100" dirty="0" err="1"/>
              <a:t>suas</a:t>
            </a:r>
            <a:r>
              <a:rPr lang="en-US" sz="1100" dirty="0"/>
              <a:t> </a:t>
            </a:r>
            <a:r>
              <a:rPr lang="en-US" sz="1100" dirty="0" err="1"/>
              <a:t>Funções</a:t>
            </a:r>
            <a:r>
              <a:rPr lang="en-US" sz="1100" dirty="0"/>
              <a:t> de Dados e </a:t>
            </a:r>
            <a:r>
              <a:rPr lang="en-US" sz="1100" dirty="0" err="1"/>
              <a:t>Transação</a:t>
            </a:r>
            <a:r>
              <a:rPr lang="en-US" sz="1100" dirty="0"/>
              <a:t> </a:t>
            </a:r>
            <a:r>
              <a:rPr lang="en-US" sz="1100" dirty="0" err="1"/>
              <a:t>alteradas</a:t>
            </a:r>
            <a:r>
              <a:rPr lang="en-US" sz="1100" dirty="0"/>
              <a:t>, </a:t>
            </a:r>
            <a:r>
              <a:rPr lang="en-US" sz="1100" dirty="0" err="1"/>
              <a:t>excluídas</a:t>
            </a:r>
            <a:r>
              <a:rPr lang="en-US" sz="1100" dirty="0"/>
              <a:t>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incluídas</a:t>
            </a:r>
            <a:r>
              <a:rPr lang="en-US" sz="1100" dirty="0"/>
              <a:t> </a:t>
            </a:r>
            <a:r>
              <a:rPr lang="en-US" sz="1100" dirty="0" err="1"/>
              <a:t>automaticamente</a:t>
            </a:r>
            <a:r>
              <a:rPr lang="en-US" sz="11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/>
              <a:t>O Dimension </a:t>
            </a:r>
            <a:r>
              <a:rPr lang="en-US" sz="900" dirty="0" err="1"/>
              <a:t>realiza</a:t>
            </a:r>
            <a:r>
              <a:rPr lang="en-US" sz="900" dirty="0"/>
              <a:t> o </a:t>
            </a:r>
            <a:r>
              <a:rPr lang="en-US" sz="900" dirty="0" err="1"/>
              <a:t>gerenciamento</a:t>
            </a:r>
            <a:r>
              <a:rPr lang="en-US" sz="900" dirty="0"/>
              <a:t> de Baselines, </a:t>
            </a:r>
            <a:r>
              <a:rPr lang="en-US" sz="900" dirty="0" err="1"/>
              <a:t>trataremos</a:t>
            </a:r>
            <a:r>
              <a:rPr lang="en-US" sz="900" dirty="0"/>
              <a:t> do </a:t>
            </a:r>
            <a:r>
              <a:rPr lang="en-US" sz="900" dirty="0" err="1"/>
              <a:t>assunto</a:t>
            </a:r>
            <a:r>
              <a:rPr lang="en-US" sz="900" dirty="0"/>
              <a:t> </a:t>
            </a:r>
            <a:r>
              <a:rPr lang="en-US" sz="900" dirty="0" err="1"/>
              <a:t>mais</a:t>
            </a:r>
            <a:r>
              <a:rPr lang="en-US" sz="900" dirty="0"/>
              <a:t> </a:t>
            </a:r>
            <a:r>
              <a:rPr lang="en-US" sz="900" dirty="0" err="1"/>
              <a:t>adiante</a:t>
            </a:r>
            <a:r>
              <a:rPr lang="en-US" sz="9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b="1" dirty="0" err="1"/>
              <a:t>Contagem</a:t>
            </a:r>
            <a:r>
              <a:rPr lang="en-US" sz="1100" b="1" dirty="0"/>
              <a:t> de Baseline</a:t>
            </a:r>
            <a:r>
              <a:rPr lang="en-US" sz="1100" dirty="0"/>
              <a:t> é </a:t>
            </a:r>
            <a:r>
              <a:rPr lang="en-US" sz="1100" dirty="0" err="1"/>
              <a:t>feita</a:t>
            </a:r>
            <a:r>
              <a:rPr lang="en-US" sz="1100" dirty="0"/>
              <a:t> para </a:t>
            </a:r>
            <a:r>
              <a:rPr lang="en-US" sz="1100" dirty="0" err="1"/>
              <a:t>dimensionar</a:t>
            </a:r>
            <a:r>
              <a:rPr lang="en-US" sz="1100" dirty="0"/>
              <a:t> um Sistema/Software </a:t>
            </a:r>
            <a:r>
              <a:rPr lang="en-US" sz="1100" dirty="0" err="1"/>
              <a:t>como</a:t>
            </a:r>
            <a:r>
              <a:rPr lang="en-US" sz="1100" dirty="0"/>
              <a:t> um </a:t>
            </a:r>
            <a:r>
              <a:rPr lang="en-US" sz="1100" dirty="0" err="1"/>
              <a:t>todo</a:t>
            </a:r>
            <a:r>
              <a:rPr lang="en-US" sz="1100" dirty="0"/>
              <a:t>. Uma </a:t>
            </a:r>
            <a:r>
              <a:rPr lang="en-US" sz="1100" dirty="0" err="1"/>
              <a:t>vez</a:t>
            </a:r>
            <a:r>
              <a:rPr lang="en-US" sz="1100" dirty="0"/>
              <a:t> que as </a:t>
            </a:r>
            <a:r>
              <a:rPr lang="en-US" sz="1100" dirty="0" err="1"/>
              <a:t>funcionalidades</a:t>
            </a:r>
            <a:r>
              <a:rPr lang="en-US" sz="1100" dirty="0"/>
              <a:t> </a:t>
            </a:r>
            <a:r>
              <a:rPr lang="en-US" sz="1100" dirty="0" err="1"/>
              <a:t>estão</a:t>
            </a:r>
            <a:r>
              <a:rPr lang="en-US" sz="1100" dirty="0"/>
              <a:t> </a:t>
            </a:r>
            <a:r>
              <a:rPr lang="en-US" sz="1100" dirty="0" err="1"/>
              <a:t>cadastradas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Baseline </a:t>
            </a:r>
            <a:r>
              <a:rPr lang="en-US" sz="1100" dirty="0" err="1"/>
              <a:t>existe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facilidade</a:t>
            </a:r>
            <a:r>
              <a:rPr lang="en-US" sz="1100" dirty="0"/>
              <a:t> de </a:t>
            </a:r>
            <a:r>
              <a:rPr lang="en-US" sz="1100" dirty="0" err="1"/>
              <a:t>associar</a:t>
            </a:r>
            <a:r>
              <a:rPr lang="en-US" sz="1100" dirty="0"/>
              <a:t> </a:t>
            </a:r>
            <a:r>
              <a:rPr lang="en-US" sz="1100" dirty="0" err="1"/>
              <a:t>contagens</a:t>
            </a:r>
            <a:r>
              <a:rPr lang="en-US" sz="1100" dirty="0"/>
              <a:t> </a:t>
            </a:r>
            <a:r>
              <a:rPr lang="en-US" sz="1100" dirty="0" err="1"/>
              <a:t>sem</a:t>
            </a:r>
            <a:r>
              <a:rPr lang="en-US" sz="1100" dirty="0"/>
              <a:t> que </a:t>
            </a:r>
            <a:r>
              <a:rPr lang="en-US" sz="1100" dirty="0" err="1"/>
              <a:t>seja</a:t>
            </a:r>
            <a:r>
              <a:rPr lang="en-US" sz="1100" dirty="0"/>
              <a:t> </a:t>
            </a:r>
            <a:r>
              <a:rPr lang="en-US" sz="1100" dirty="0" err="1"/>
              <a:t>preciso</a:t>
            </a:r>
            <a:r>
              <a:rPr lang="en-US" sz="1100" dirty="0"/>
              <a:t> </a:t>
            </a:r>
            <a:r>
              <a:rPr lang="en-US" sz="1100" dirty="0" err="1"/>
              <a:t>alterar</a:t>
            </a:r>
            <a:r>
              <a:rPr lang="en-US" sz="1100" dirty="0"/>
              <a:t> a baseline, o que é </a:t>
            </a:r>
            <a:r>
              <a:rPr lang="en-US" sz="1100" dirty="0" err="1"/>
              <a:t>feito</a:t>
            </a:r>
            <a:r>
              <a:rPr lang="en-US" sz="1100" dirty="0"/>
              <a:t> de forma </a:t>
            </a:r>
            <a:r>
              <a:rPr lang="en-US" sz="1100" dirty="0" err="1"/>
              <a:t>automática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b="1" dirty="0" err="1"/>
              <a:t>Contagem</a:t>
            </a:r>
            <a:r>
              <a:rPr lang="en-US" sz="1100" b="1" dirty="0"/>
              <a:t> de </a:t>
            </a:r>
            <a:r>
              <a:rPr lang="en-US" sz="1100" b="1" dirty="0" err="1"/>
              <a:t>Elementos</a:t>
            </a:r>
            <a:r>
              <a:rPr lang="en-US" sz="1100" b="1" dirty="0"/>
              <a:t> </a:t>
            </a:r>
            <a:r>
              <a:rPr lang="en-US" sz="1100" b="1" dirty="0" err="1"/>
              <a:t>Funcionais</a:t>
            </a:r>
            <a:r>
              <a:rPr lang="en-US" sz="1100" dirty="0"/>
              <a:t> </a:t>
            </a:r>
            <a:r>
              <a:rPr lang="en-US" sz="1100" dirty="0" err="1"/>
              <a:t>explicaremos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adiante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79" y="1822976"/>
            <a:ext cx="5437914" cy="3058827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8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Inserir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inserir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clique no menu </a:t>
            </a:r>
            <a:r>
              <a:rPr lang="en-US" sz="1100" b="1" dirty="0" err="1"/>
              <a:t>Arquivo</a:t>
            </a:r>
            <a:r>
              <a:rPr lang="en-US" sz="1100" dirty="0"/>
              <a:t> 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seguida</a:t>
            </a:r>
            <a:r>
              <a:rPr lang="en-US" sz="1100" dirty="0"/>
              <a:t> </a:t>
            </a:r>
            <a:r>
              <a:rPr lang="en-US" sz="1100" dirty="0" err="1"/>
              <a:t>selecione</a:t>
            </a:r>
            <a:r>
              <a:rPr lang="en-US" sz="1100" dirty="0"/>
              <a:t> que </a:t>
            </a:r>
            <a:r>
              <a:rPr lang="en-US" sz="1100" dirty="0" err="1"/>
              <a:t>tipo</a:t>
            </a:r>
            <a:r>
              <a:rPr lang="en-US" sz="1100" dirty="0"/>
              <a:t> de </a:t>
            </a:r>
            <a:r>
              <a:rPr lang="en-US" sz="1100" dirty="0" err="1"/>
              <a:t>contagem</a:t>
            </a:r>
            <a:r>
              <a:rPr lang="en-US" sz="1100" dirty="0"/>
              <a:t> (no </a:t>
            </a:r>
            <a:r>
              <a:rPr lang="en-US" sz="1100" dirty="0" err="1"/>
              <a:t>nosso</a:t>
            </a:r>
            <a:r>
              <a:rPr lang="en-US" sz="1100" dirty="0"/>
              <a:t> </a:t>
            </a:r>
            <a:r>
              <a:rPr lang="en-US" sz="1100" dirty="0" err="1"/>
              <a:t>caso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b="1" dirty="0"/>
              <a:t>Livre</a:t>
            </a:r>
            <a:r>
              <a:rPr lang="en-US" sz="1100" dirty="0"/>
              <a:t>), logo </a:t>
            </a:r>
            <a:r>
              <a:rPr lang="en-US" sz="1100" dirty="0" err="1"/>
              <a:t>após</a:t>
            </a:r>
            <a:r>
              <a:rPr lang="en-US" sz="1100" dirty="0"/>
              <a:t> </a:t>
            </a:r>
            <a:r>
              <a:rPr lang="en-US" sz="1100" dirty="0" err="1"/>
              <a:t>selecione</a:t>
            </a:r>
            <a:r>
              <a:rPr lang="en-US" sz="1100" dirty="0"/>
              <a:t> o </a:t>
            </a:r>
            <a:r>
              <a:rPr lang="en-US" sz="1100" dirty="0" err="1"/>
              <a:t>Roteiro</a:t>
            </a:r>
            <a:r>
              <a:rPr lang="en-US" sz="1100" dirty="0"/>
              <a:t> que </a:t>
            </a:r>
            <a:r>
              <a:rPr lang="en-US" sz="1100" dirty="0" err="1"/>
              <a:t>será</a:t>
            </a:r>
            <a:r>
              <a:rPr lang="en-US" sz="1100" dirty="0"/>
              <a:t> </a:t>
            </a:r>
            <a:r>
              <a:rPr lang="en-US" sz="1100" dirty="0" err="1"/>
              <a:t>utilizado</a:t>
            </a:r>
            <a:r>
              <a:rPr lang="en-US" sz="1100" dirty="0"/>
              <a:t> e clique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Iniciar</a:t>
            </a:r>
            <a:r>
              <a:rPr lang="en-US" sz="1100" b="1" dirty="0"/>
              <a:t>.</a:t>
            </a:r>
            <a:endParaRPr lang="en-US" sz="1100" dirty="0"/>
          </a:p>
          <a:p>
            <a:pPr algn="ctr"/>
            <a:r>
              <a:rPr lang="en-US" sz="1100" b="1" u="sng" dirty="0"/>
              <a:t>Para </a:t>
            </a:r>
            <a:r>
              <a:rPr lang="en-US" sz="1100" b="1" u="sng" dirty="0" err="1"/>
              <a:t>efeito</a:t>
            </a:r>
            <a:r>
              <a:rPr lang="en-US" sz="1100" b="1" u="sng" dirty="0"/>
              <a:t> de </a:t>
            </a:r>
            <a:r>
              <a:rPr lang="en-US" sz="1100" b="1" u="sng" dirty="0" err="1"/>
              <a:t>exercício</a:t>
            </a:r>
            <a:r>
              <a:rPr lang="en-US" sz="1100" b="1" u="sng" dirty="0"/>
              <a:t>, </a:t>
            </a:r>
            <a:r>
              <a:rPr lang="en-US" sz="1100" b="1" u="sng" dirty="0" err="1"/>
              <a:t>selecionar</a:t>
            </a:r>
            <a:r>
              <a:rPr lang="en-US" sz="1100" b="1" u="sng" dirty="0"/>
              <a:t> o </a:t>
            </a:r>
            <a:r>
              <a:rPr lang="en-US" sz="1100" b="1" u="sng" dirty="0" err="1"/>
              <a:t>Roteiro</a:t>
            </a:r>
            <a:r>
              <a:rPr lang="en-US" sz="1100" b="1" u="sng" dirty="0"/>
              <a:t> FATTO 2.4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Dimension </a:t>
            </a:r>
            <a:r>
              <a:rPr lang="en-US" sz="1100" dirty="0" err="1"/>
              <a:t>permite</a:t>
            </a:r>
            <a:r>
              <a:rPr lang="en-US" sz="1100" dirty="0"/>
              <a:t> a </a:t>
            </a:r>
            <a:r>
              <a:rPr lang="en-US" sz="1100" dirty="0" err="1"/>
              <a:t>configuração</a:t>
            </a:r>
            <a:r>
              <a:rPr lang="en-US" sz="1100" dirty="0"/>
              <a:t> e </a:t>
            </a:r>
            <a:r>
              <a:rPr lang="en-US" sz="1100" dirty="0" err="1"/>
              <a:t>personalização</a:t>
            </a:r>
            <a:r>
              <a:rPr lang="en-US" sz="1100" dirty="0"/>
              <a:t> de </a:t>
            </a:r>
            <a:r>
              <a:rPr lang="en-US" sz="1100" dirty="0" err="1"/>
              <a:t>qualquer</a:t>
            </a:r>
            <a:r>
              <a:rPr lang="en-US" sz="1100" dirty="0"/>
              <a:t> </a:t>
            </a:r>
            <a:r>
              <a:rPr lang="en-US" sz="1100" dirty="0" err="1"/>
              <a:t>Roteiro</a:t>
            </a:r>
            <a:r>
              <a:rPr lang="en-US" sz="1100" dirty="0"/>
              <a:t> de </a:t>
            </a:r>
            <a:r>
              <a:rPr lang="en-US" sz="1100" dirty="0" err="1"/>
              <a:t>Métricas</a:t>
            </a:r>
            <a:r>
              <a:rPr lang="en-US" sz="1100" dirty="0"/>
              <a:t>, do SISP </a:t>
            </a:r>
            <a:r>
              <a:rPr lang="en-US" sz="1100" dirty="0" err="1"/>
              <a:t>ao</a:t>
            </a:r>
            <a:r>
              <a:rPr lang="en-US" sz="1100" dirty="0"/>
              <a:t> FATTO 2.4.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há</a:t>
            </a:r>
            <a:r>
              <a:rPr lang="en-US" sz="1100" dirty="0"/>
              <a:t> </a:t>
            </a:r>
            <a:r>
              <a:rPr lang="en-US" sz="1100" dirty="0" err="1"/>
              <a:t>limitações</a:t>
            </a:r>
            <a:r>
              <a:rPr lang="en-US" sz="1100" dirty="0"/>
              <a:t>,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criar</a:t>
            </a:r>
            <a:r>
              <a:rPr lang="en-US" sz="1100" dirty="0"/>
              <a:t> </a:t>
            </a:r>
            <a:r>
              <a:rPr lang="en-US" sz="1100" dirty="0" err="1"/>
              <a:t>seu</a:t>
            </a:r>
            <a:r>
              <a:rPr lang="en-US" sz="1100" dirty="0"/>
              <a:t> </a:t>
            </a:r>
            <a:r>
              <a:rPr lang="en-US" sz="1100" dirty="0" err="1"/>
              <a:t>próprio</a:t>
            </a:r>
            <a:r>
              <a:rPr lang="en-US" sz="1100" dirty="0"/>
              <a:t> </a:t>
            </a:r>
            <a:r>
              <a:rPr lang="en-US" sz="1100" dirty="0" err="1"/>
              <a:t>roteiro</a:t>
            </a:r>
            <a:r>
              <a:rPr lang="en-US" sz="1100" dirty="0"/>
              <a:t> com </a:t>
            </a:r>
            <a:r>
              <a:rPr lang="en-US" sz="1100" dirty="0" err="1"/>
              <a:t>suas</a:t>
            </a:r>
            <a:r>
              <a:rPr lang="en-US" sz="1100" dirty="0"/>
              <a:t> </a:t>
            </a:r>
            <a:r>
              <a:rPr lang="en-US" sz="1100" dirty="0" err="1"/>
              <a:t>configurações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Existe</a:t>
            </a:r>
            <a:r>
              <a:rPr lang="en-US" sz="1100" dirty="0"/>
              <a:t> a </a:t>
            </a:r>
            <a:r>
              <a:rPr lang="en-US" sz="1100" dirty="0" err="1"/>
              <a:t>possibilidade</a:t>
            </a:r>
            <a:r>
              <a:rPr lang="en-US" sz="1100" dirty="0"/>
              <a:t> de </a:t>
            </a:r>
            <a:r>
              <a:rPr lang="en-US" sz="1100" dirty="0" err="1"/>
              <a:t>criar</a:t>
            </a:r>
            <a:r>
              <a:rPr lang="en-US" sz="1100" dirty="0"/>
              <a:t> </a:t>
            </a:r>
            <a:r>
              <a:rPr lang="en-US" sz="1100" dirty="0" err="1"/>
              <a:t>Roteiros</a:t>
            </a:r>
            <a:r>
              <a:rPr lang="en-US" sz="1100" dirty="0"/>
              <a:t> </a:t>
            </a:r>
            <a:r>
              <a:rPr lang="en-US" sz="1100" dirty="0" err="1"/>
              <a:t>exclusivos</a:t>
            </a:r>
            <a:r>
              <a:rPr lang="en-US" sz="1100" dirty="0"/>
              <a:t> para </a:t>
            </a:r>
            <a:r>
              <a:rPr lang="en-US" sz="1100" dirty="0" err="1"/>
              <a:t>determinados</a:t>
            </a:r>
            <a:r>
              <a:rPr lang="en-US" sz="1100" dirty="0"/>
              <a:t> </a:t>
            </a:r>
            <a:r>
              <a:rPr lang="en-US" sz="1100" dirty="0" err="1"/>
              <a:t>clientes</a:t>
            </a:r>
            <a:r>
              <a:rPr lang="en-US" sz="1100" dirty="0"/>
              <a:t>;.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79" y="1822976"/>
            <a:ext cx="5437914" cy="3058827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5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Inserindo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tela</a:t>
            </a:r>
            <a:r>
              <a:rPr lang="en-US" sz="1100" dirty="0"/>
              <a:t> de </a:t>
            </a:r>
            <a:r>
              <a:rPr lang="en-US" sz="1100" dirty="0" err="1"/>
              <a:t>cadastro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dirty="0" err="1"/>
              <a:t>apresenta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campos</a:t>
            </a:r>
            <a:r>
              <a:rPr lang="en-US" sz="1100" dirty="0"/>
              <a:t> </a:t>
            </a:r>
            <a:r>
              <a:rPr lang="en-US" sz="1100" dirty="0" err="1"/>
              <a:t>iniciais</a:t>
            </a:r>
            <a:r>
              <a:rPr lang="en-US" sz="1100" dirty="0"/>
              <a:t> para que o </a:t>
            </a:r>
            <a:r>
              <a:rPr lang="en-US" sz="1100" dirty="0" err="1"/>
              <a:t>usuário</a:t>
            </a:r>
            <a:r>
              <a:rPr lang="en-US" sz="1100" dirty="0"/>
              <a:t> realize a </a:t>
            </a:r>
            <a:r>
              <a:rPr lang="en-US" sz="1100" dirty="0" err="1"/>
              <a:t>operação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tela</a:t>
            </a:r>
            <a:r>
              <a:rPr lang="en-US" sz="1100" dirty="0"/>
              <a:t>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dividida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/>
              <a:t>abas</a:t>
            </a:r>
            <a:r>
              <a:rPr lang="en-US" sz="1100" dirty="0"/>
              <a:t> para </a:t>
            </a:r>
            <a:r>
              <a:rPr lang="en-US" sz="1100" dirty="0" err="1"/>
              <a:t>facilitar</a:t>
            </a:r>
            <a:r>
              <a:rPr lang="en-US" sz="1100" dirty="0"/>
              <a:t> o </a:t>
            </a:r>
            <a:r>
              <a:rPr lang="en-US" sz="1100" dirty="0" err="1"/>
              <a:t>trabalho</a:t>
            </a:r>
            <a:r>
              <a:rPr lang="en-US" sz="1100" dirty="0"/>
              <a:t>, </a:t>
            </a:r>
            <a:r>
              <a:rPr lang="en-US" sz="1100" dirty="0" err="1"/>
              <a:t>cada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com as </a:t>
            </a:r>
            <a:r>
              <a:rPr lang="en-US" sz="1100" dirty="0" err="1"/>
              <a:t>funcionalidades</a:t>
            </a:r>
            <a:r>
              <a:rPr lang="en-US" sz="1100" dirty="0"/>
              <a:t> de </a:t>
            </a:r>
            <a:r>
              <a:rPr lang="en-US" sz="1100" b="1" dirty="0"/>
              <a:t>Dados, </a:t>
            </a:r>
            <a:r>
              <a:rPr lang="en-US" sz="1100" b="1" dirty="0" err="1"/>
              <a:t>Transação</a:t>
            </a:r>
            <a:r>
              <a:rPr lang="en-US" sz="1100" b="1" dirty="0"/>
              <a:t> </a:t>
            </a:r>
            <a:r>
              <a:rPr lang="en-US" sz="1100" dirty="0"/>
              <a:t>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b="1" dirty="0" err="1"/>
              <a:t>Itens</a:t>
            </a:r>
            <a:r>
              <a:rPr lang="en-US" sz="1100" b="1" dirty="0"/>
              <a:t> </a:t>
            </a:r>
            <a:r>
              <a:rPr lang="en-US" sz="1100" b="1" dirty="0" err="1"/>
              <a:t>Não</a:t>
            </a:r>
            <a:r>
              <a:rPr lang="en-US" sz="1100" b="1" dirty="0"/>
              <a:t> </a:t>
            </a:r>
            <a:r>
              <a:rPr lang="en-US" sz="1100" b="1" dirty="0" err="1"/>
              <a:t>Mensuráveis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Há</a:t>
            </a:r>
            <a:r>
              <a:rPr lang="en-US" sz="1100" dirty="0"/>
              <a:t> </a:t>
            </a:r>
            <a:r>
              <a:rPr lang="en-US" sz="1100" dirty="0" err="1"/>
              <a:t>ainda</a:t>
            </a:r>
            <a:r>
              <a:rPr lang="en-US" sz="1100" dirty="0"/>
              <a:t> a aba de </a:t>
            </a:r>
            <a:r>
              <a:rPr lang="en-US" sz="1100" dirty="0" err="1"/>
              <a:t>inserção</a:t>
            </a:r>
            <a:r>
              <a:rPr lang="en-US" sz="1100" dirty="0"/>
              <a:t> de </a:t>
            </a:r>
            <a:r>
              <a:rPr lang="en-US" sz="1100" dirty="0" err="1"/>
              <a:t>arquivos</a:t>
            </a:r>
            <a:r>
              <a:rPr lang="en-US" sz="1100" dirty="0"/>
              <a:t> </a:t>
            </a:r>
            <a:r>
              <a:rPr lang="en-US" sz="1100" dirty="0" err="1"/>
              <a:t>anexos</a:t>
            </a:r>
            <a:r>
              <a:rPr lang="en-US" sz="1100" dirty="0"/>
              <a:t>, de </a:t>
            </a:r>
            <a:r>
              <a:rPr lang="en-US" sz="1100" dirty="0" err="1"/>
              <a:t>estatísticas</a:t>
            </a:r>
            <a:r>
              <a:rPr lang="en-US" sz="1100" dirty="0"/>
              <a:t>, do </a:t>
            </a:r>
            <a:r>
              <a:rPr lang="en-US" sz="1100" dirty="0" err="1"/>
              <a:t>modelo</a:t>
            </a:r>
            <a:r>
              <a:rPr lang="en-US" sz="1100" dirty="0"/>
              <a:t> COCOMO II.2000 e de </a:t>
            </a:r>
            <a:r>
              <a:rPr lang="en-US" sz="1100" dirty="0" err="1"/>
              <a:t>finalização</a:t>
            </a:r>
            <a:r>
              <a:rPr lang="en-US" sz="1100" dirty="0"/>
              <a:t>, </a:t>
            </a:r>
            <a:r>
              <a:rPr lang="en-US" sz="1100" dirty="0" err="1"/>
              <a:t>onde</a:t>
            </a:r>
            <a:r>
              <a:rPr lang="en-US" sz="1100" dirty="0"/>
              <a:t> o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validar</a:t>
            </a:r>
            <a:r>
              <a:rPr lang="en-US" sz="1100" dirty="0"/>
              <a:t> </a:t>
            </a:r>
            <a:r>
              <a:rPr lang="en-US" sz="1100" dirty="0" err="1"/>
              <a:t>automaticamente</a:t>
            </a:r>
            <a:r>
              <a:rPr lang="en-US" sz="1100" dirty="0"/>
              <a:t> a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selecionar</a:t>
            </a:r>
            <a:r>
              <a:rPr lang="en-US" sz="1100" dirty="0"/>
              <a:t> um </a:t>
            </a:r>
            <a:r>
              <a:rPr lang="en-US" sz="1100" dirty="0" err="1"/>
              <a:t>validador</a:t>
            </a:r>
            <a:r>
              <a:rPr lang="en-US" sz="1100" dirty="0"/>
              <a:t> </a:t>
            </a:r>
            <a:r>
              <a:rPr lang="en-US" sz="1100" dirty="0" err="1"/>
              <a:t>interno</a:t>
            </a:r>
            <a:r>
              <a:rPr lang="en-US" sz="1100" dirty="0"/>
              <a:t> e </a:t>
            </a:r>
            <a:r>
              <a:rPr lang="en-US" sz="1100" dirty="0" err="1"/>
              <a:t>definir</a:t>
            </a:r>
            <a:r>
              <a:rPr lang="en-US" sz="1100" dirty="0"/>
              <a:t> a </a:t>
            </a:r>
            <a:r>
              <a:rPr lang="en-US" sz="1100" dirty="0" err="1"/>
              <a:t>privacidade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Dimension </a:t>
            </a:r>
            <a:r>
              <a:rPr lang="en-US" sz="1100" dirty="0" err="1"/>
              <a:t>foi</a:t>
            </a:r>
            <a:r>
              <a:rPr lang="en-US" sz="1100" dirty="0"/>
              <a:t> </a:t>
            </a:r>
            <a:r>
              <a:rPr lang="en-US" sz="1100" dirty="0" err="1"/>
              <a:t>pensado</a:t>
            </a:r>
            <a:r>
              <a:rPr lang="en-US" sz="1100" dirty="0"/>
              <a:t> para </a:t>
            </a:r>
            <a:r>
              <a:rPr lang="en-US" sz="1100" dirty="0" err="1"/>
              <a:t>facilitar</a:t>
            </a:r>
            <a:r>
              <a:rPr lang="en-US" sz="1100" dirty="0"/>
              <a:t> a </a:t>
            </a:r>
            <a:r>
              <a:rPr lang="en-US" sz="1100" dirty="0" err="1"/>
              <a:t>vida</a:t>
            </a:r>
            <a:r>
              <a:rPr lang="en-US" sz="1100" dirty="0"/>
              <a:t> do </a:t>
            </a:r>
            <a:r>
              <a:rPr lang="en-US" sz="1100" dirty="0" err="1"/>
              <a:t>usuário</a:t>
            </a:r>
            <a:r>
              <a:rPr lang="en-US" sz="1100" dirty="0"/>
              <a:t>. Se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cadastros</a:t>
            </a:r>
            <a:r>
              <a:rPr lang="en-US" sz="1100" dirty="0"/>
              <a:t> </a:t>
            </a:r>
            <a:r>
              <a:rPr lang="en-US" sz="1100" dirty="0" err="1"/>
              <a:t>são</a:t>
            </a:r>
            <a:r>
              <a:rPr lang="en-US" sz="1100" dirty="0"/>
              <a:t> </a:t>
            </a:r>
            <a:r>
              <a:rPr lang="en-US" sz="1100" dirty="0" err="1"/>
              <a:t>frequentes</a:t>
            </a:r>
            <a:r>
              <a:rPr lang="en-US" sz="1100" dirty="0"/>
              <a:t> e com as </a:t>
            </a:r>
            <a:r>
              <a:rPr lang="en-US" sz="1100" dirty="0" err="1"/>
              <a:t>mesmas</a:t>
            </a:r>
            <a:r>
              <a:rPr lang="en-US" sz="1100" dirty="0"/>
              <a:t> </a:t>
            </a:r>
            <a:r>
              <a:rPr lang="en-US" sz="1100" dirty="0" err="1"/>
              <a:t>informações</a:t>
            </a:r>
            <a:r>
              <a:rPr lang="en-US" sz="1100" dirty="0"/>
              <a:t>, o Sistema </a:t>
            </a:r>
            <a:r>
              <a:rPr lang="en-US" sz="1100" dirty="0" err="1"/>
              <a:t>permite</a:t>
            </a:r>
            <a:r>
              <a:rPr lang="en-US" sz="1100" dirty="0"/>
              <a:t> que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faça</a:t>
            </a:r>
            <a:r>
              <a:rPr lang="en-US" sz="1100" dirty="0"/>
              <a:t> um </a:t>
            </a:r>
            <a:r>
              <a:rPr lang="en-US" sz="1100" dirty="0" err="1"/>
              <a:t>cadastro</a:t>
            </a:r>
            <a:r>
              <a:rPr lang="en-US" sz="1100" dirty="0"/>
              <a:t> </a:t>
            </a:r>
            <a:r>
              <a:rPr lang="en-US" sz="1100" dirty="0" err="1"/>
              <a:t>prévio</a:t>
            </a:r>
            <a:r>
              <a:rPr lang="en-US" sz="1100" dirty="0"/>
              <a:t> </a:t>
            </a:r>
            <a:r>
              <a:rPr lang="en-US" sz="1100" dirty="0" err="1"/>
              <a:t>destas</a:t>
            </a:r>
            <a:r>
              <a:rPr lang="en-US" sz="1100" dirty="0"/>
              <a:t> </a:t>
            </a:r>
            <a:r>
              <a:rPr lang="en-US" sz="1100" dirty="0" err="1"/>
              <a:t>informações</a:t>
            </a:r>
            <a:r>
              <a:rPr lang="en-US" sz="1100" dirty="0"/>
              <a:t> e </a:t>
            </a:r>
            <a:r>
              <a:rPr lang="en-US" sz="1100" dirty="0" err="1"/>
              <a:t>depois</a:t>
            </a:r>
            <a:r>
              <a:rPr lang="en-US" sz="1100" dirty="0"/>
              <a:t> </a:t>
            </a:r>
            <a:r>
              <a:rPr lang="en-US" sz="1100" dirty="0" err="1"/>
              <a:t>apenas</a:t>
            </a:r>
            <a:r>
              <a:rPr lang="en-US" sz="1100" dirty="0"/>
              <a:t> </a:t>
            </a:r>
            <a:r>
              <a:rPr lang="en-US" sz="1100" dirty="0" err="1"/>
              <a:t>selecione</a:t>
            </a:r>
            <a:r>
              <a:rPr lang="en-US" sz="1100" dirty="0"/>
              <a:t>. O </a:t>
            </a:r>
            <a:r>
              <a:rPr lang="en-US" sz="1100" dirty="0" err="1"/>
              <a:t>cadastro</a:t>
            </a:r>
            <a:r>
              <a:rPr lang="en-US" sz="1100" dirty="0"/>
              <a:t> </a:t>
            </a:r>
            <a:r>
              <a:rPr lang="en-US" sz="1100" dirty="0" err="1"/>
              <a:t>prévio</a:t>
            </a:r>
            <a:r>
              <a:rPr lang="en-US" sz="1100" dirty="0"/>
              <a:t> </a:t>
            </a:r>
            <a:r>
              <a:rPr lang="en-US" sz="1100" dirty="0" err="1"/>
              <a:t>será</a:t>
            </a:r>
            <a:r>
              <a:rPr lang="en-US" sz="1100" dirty="0"/>
              <a:t> visto no </a:t>
            </a:r>
            <a:r>
              <a:rPr lang="en-US" sz="1100" dirty="0" err="1"/>
              <a:t>próximo</a:t>
            </a:r>
            <a:r>
              <a:rPr lang="en-US" sz="1100" dirty="0"/>
              <a:t> slide.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79" y="1822976"/>
            <a:ext cx="5437914" cy="3058826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04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Pausa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Não</a:t>
            </a:r>
            <a:r>
              <a:rPr lang="en-US" sz="1100" dirty="0"/>
              <a:t>, </a:t>
            </a:r>
            <a:r>
              <a:rPr lang="en-US" sz="1100" dirty="0" err="1"/>
              <a:t>não</a:t>
            </a:r>
            <a:r>
              <a:rPr lang="en-US" sz="1100" dirty="0"/>
              <a:t> é hora do café </a:t>
            </a:r>
            <a:r>
              <a:rPr lang="en-US" sz="1100" dirty="0" err="1"/>
              <a:t>ainda</a:t>
            </a:r>
            <a:r>
              <a:rPr lang="en-US" sz="1100" dirty="0"/>
              <a:t> …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Como visto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tela</a:t>
            </a:r>
            <a:r>
              <a:rPr lang="en-US" sz="1100" dirty="0"/>
              <a:t> anterior, é </a:t>
            </a:r>
            <a:r>
              <a:rPr lang="en-US" sz="1100" dirty="0" err="1"/>
              <a:t>possível</a:t>
            </a:r>
            <a:r>
              <a:rPr lang="en-US" sz="1100" dirty="0"/>
              <a:t> o </a:t>
            </a:r>
            <a:r>
              <a:rPr lang="en-US" sz="1100" dirty="0" err="1"/>
              <a:t>preenchimento</a:t>
            </a:r>
            <a:r>
              <a:rPr lang="en-US" sz="1100" dirty="0"/>
              <a:t> </a:t>
            </a:r>
            <a:r>
              <a:rPr lang="en-US" sz="1100" dirty="0" err="1"/>
              <a:t>automático</a:t>
            </a:r>
            <a:r>
              <a:rPr lang="en-US" sz="1100" dirty="0"/>
              <a:t> das </a:t>
            </a:r>
            <a:r>
              <a:rPr lang="en-US" sz="1100" dirty="0" err="1"/>
              <a:t>informações</a:t>
            </a:r>
            <a:r>
              <a:rPr lang="en-US" sz="1100" dirty="0"/>
              <a:t> </a:t>
            </a:r>
            <a:r>
              <a:rPr lang="en-US" sz="1100" dirty="0" err="1"/>
              <a:t>iniciais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, </a:t>
            </a:r>
            <a:r>
              <a:rPr lang="en-US" sz="1100" dirty="0" err="1"/>
              <a:t>caso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que </a:t>
            </a:r>
            <a:r>
              <a:rPr lang="en-US" sz="1100" dirty="0" err="1"/>
              <a:t>estas</a:t>
            </a:r>
            <a:r>
              <a:rPr lang="en-US" sz="1100" dirty="0"/>
              <a:t> </a:t>
            </a:r>
            <a:r>
              <a:rPr lang="en-US" sz="1100" dirty="0" err="1"/>
              <a:t>informações</a:t>
            </a:r>
            <a:r>
              <a:rPr lang="en-US" sz="1100" dirty="0"/>
              <a:t> </a:t>
            </a:r>
            <a:r>
              <a:rPr lang="en-US" sz="1100" dirty="0" err="1"/>
              <a:t>são</a:t>
            </a:r>
            <a:r>
              <a:rPr lang="en-US" sz="1100" dirty="0"/>
              <a:t> </a:t>
            </a:r>
            <a:r>
              <a:rPr lang="en-US" sz="1100" dirty="0" err="1"/>
              <a:t>preenchidas</a:t>
            </a:r>
            <a:r>
              <a:rPr lang="en-US" sz="1100" dirty="0"/>
              <a:t> de forma </a:t>
            </a:r>
            <a:r>
              <a:rPr lang="en-US" sz="1100" dirty="0" err="1"/>
              <a:t>rotineira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realizar</a:t>
            </a:r>
            <a:r>
              <a:rPr lang="en-US" sz="1100" dirty="0"/>
              <a:t> a </a:t>
            </a:r>
            <a:r>
              <a:rPr lang="en-US" sz="1100" dirty="0" err="1"/>
              <a:t>operação</a:t>
            </a:r>
            <a:r>
              <a:rPr lang="en-US" sz="1100" dirty="0"/>
              <a:t> o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deve</a:t>
            </a:r>
            <a:r>
              <a:rPr lang="en-US" sz="1100" dirty="0"/>
              <a:t> </a:t>
            </a:r>
            <a:r>
              <a:rPr lang="en-US" sz="1100" dirty="0" err="1"/>
              <a:t>ter</a:t>
            </a:r>
            <a:r>
              <a:rPr lang="en-US" sz="1100" dirty="0"/>
              <a:t> o </a:t>
            </a:r>
            <a:r>
              <a:rPr lang="en-US" sz="1100" dirty="0" err="1"/>
              <a:t>perfil</a:t>
            </a:r>
            <a:r>
              <a:rPr lang="en-US" sz="1100" dirty="0"/>
              <a:t> </a:t>
            </a:r>
            <a:r>
              <a:rPr lang="en-US" sz="1100" b="1" dirty="0"/>
              <a:t>Gestor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Acessar</a:t>
            </a:r>
            <a:r>
              <a:rPr lang="en-US" sz="1100" dirty="0"/>
              <a:t> o menu </a:t>
            </a:r>
            <a:r>
              <a:rPr lang="en-US" sz="1100" b="1" dirty="0"/>
              <a:t>Ferramentas -&gt; Módulo Administrativo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aba </a:t>
            </a:r>
            <a:r>
              <a:rPr lang="en-US" sz="1100" b="1" dirty="0" err="1"/>
              <a:t>Contagem</a:t>
            </a:r>
            <a:r>
              <a:rPr lang="en-US" sz="1100" b="1" dirty="0"/>
              <a:t> -&gt; </a:t>
            </a:r>
            <a:r>
              <a:rPr lang="en-US" sz="1100" b="1" dirty="0" err="1"/>
              <a:t>Selecionar</a:t>
            </a:r>
            <a:r>
              <a:rPr lang="en-US" sz="1100" b="1" dirty="0"/>
              <a:t> um </a:t>
            </a:r>
            <a:r>
              <a:rPr lang="en-US" sz="1100" b="1" dirty="0" err="1"/>
              <a:t>Cliente</a:t>
            </a:r>
            <a:r>
              <a:rPr lang="en-US" sz="1100" b="1" dirty="0"/>
              <a:t> -&gt; </a:t>
            </a:r>
            <a:r>
              <a:rPr lang="en-US" sz="1100" b="1" dirty="0" err="1"/>
              <a:t>clicar</a:t>
            </a:r>
            <a:r>
              <a:rPr lang="en-US" sz="1100" b="1" dirty="0"/>
              <a:t> </a:t>
            </a:r>
            <a:r>
              <a:rPr lang="en-US" sz="1100" b="1" dirty="0" err="1"/>
              <a:t>em</a:t>
            </a:r>
            <a:r>
              <a:rPr lang="en-US" sz="1100" b="1" dirty="0"/>
              <a:t> </a:t>
            </a:r>
            <a:r>
              <a:rPr lang="en-US" sz="1100" b="1" dirty="0" err="1"/>
              <a:t>Informações</a:t>
            </a:r>
            <a:r>
              <a:rPr lang="en-US" sz="1100" b="1" dirty="0"/>
              <a:t> </a:t>
            </a:r>
            <a:r>
              <a:rPr lang="en-US" sz="1100" b="1" dirty="0" err="1"/>
              <a:t>Iniciais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tela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lado</a:t>
            </a:r>
            <a:r>
              <a:rPr lang="en-US" sz="1100" dirty="0"/>
              <a:t> </a:t>
            </a:r>
            <a:r>
              <a:rPr lang="en-US" sz="1100" dirty="0" err="1"/>
              <a:t>será</a:t>
            </a:r>
            <a:r>
              <a:rPr lang="en-US" sz="1100" dirty="0"/>
              <a:t> </a:t>
            </a:r>
            <a:r>
              <a:rPr lang="en-US" sz="1100" dirty="0" err="1"/>
              <a:t>exibida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Selecione</a:t>
            </a:r>
            <a:r>
              <a:rPr lang="en-US" sz="1100" dirty="0"/>
              <a:t> </a:t>
            </a:r>
            <a:r>
              <a:rPr lang="en-US" sz="1100" dirty="0" err="1"/>
              <a:t>todas</a:t>
            </a:r>
            <a:r>
              <a:rPr lang="en-US" sz="1100" dirty="0"/>
              <a:t> as </a:t>
            </a:r>
            <a:r>
              <a:rPr lang="en-US" sz="1100" dirty="0" err="1"/>
              <a:t>informações</a:t>
            </a:r>
            <a:r>
              <a:rPr lang="en-US" sz="1100" dirty="0"/>
              <a:t>, que </a:t>
            </a:r>
            <a:r>
              <a:rPr lang="en-US" sz="1100" dirty="0" err="1"/>
              <a:t>são</a:t>
            </a:r>
            <a:r>
              <a:rPr lang="en-US" sz="1100" dirty="0"/>
              <a:t> as </a:t>
            </a:r>
            <a:r>
              <a:rPr lang="en-US" sz="1100" dirty="0" err="1"/>
              <a:t>mesmas</a:t>
            </a:r>
            <a:r>
              <a:rPr lang="en-US" sz="1100" dirty="0"/>
              <a:t> da </a:t>
            </a:r>
            <a:r>
              <a:rPr lang="en-US" sz="1100" dirty="0" err="1"/>
              <a:t>tela</a:t>
            </a:r>
            <a:r>
              <a:rPr lang="en-US" sz="1100" dirty="0"/>
              <a:t> de </a:t>
            </a:r>
            <a:r>
              <a:rPr lang="en-US" sz="1100" dirty="0" err="1"/>
              <a:t>cadastro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 e clique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Adicionar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adicionar</a:t>
            </a:r>
            <a:r>
              <a:rPr lang="en-US" sz="1100" dirty="0"/>
              <a:t> </a:t>
            </a:r>
            <a:r>
              <a:rPr lang="en-US" sz="1100" dirty="0" err="1"/>
              <a:t>vários</a:t>
            </a:r>
            <a:r>
              <a:rPr lang="en-US" sz="1100" dirty="0"/>
              <a:t> </a:t>
            </a:r>
            <a:r>
              <a:rPr lang="en-US" sz="1100" dirty="0" err="1"/>
              <a:t>padrões</a:t>
            </a:r>
            <a:r>
              <a:rPr lang="en-US" sz="1100" dirty="0"/>
              <a:t> de </a:t>
            </a:r>
            <a:r>
              <a:rPr lang="en-US" sz="1100" dirty="0" err="1"/>
              <a:t>informações</a:t>
            </a:r>
            <a:r>
              <a:rPr lang="en-US" sz="1100" dirty="0"/>
              <a:t> </a:t>
            </a:r>
            <a:r>
              <a:rPr lang="en-US" sz="1100" dirty="0" err="1"/>
              <a:t>iniciais</a:t>
            </a:r>
            <a:r>
              <a:rPr lang="en-US" sz="1100" dirty="0"/>
              <a:t>, </a:t>
            </a:r>
            <a:r>
              <a:rPr lang="en-US" sz="1100" dirty="0" err="1"/>
              <a:t>isso</a:t>
            </a:r>
            <a:r>
              <a:rPr lang="en-US" sz="1100" dirty="0"/>
              <a:t> </a:t>
            </a:r>
            <a:r>
              <a:rPr lang="en-US" sz="1100" dirty="0" err="1"/>
              <a:t>facilita</a:t>
            </a:r>
            <a:r>
              <a:rPr lang="en-US" sz="1100" dirty="0"/>
              <a:t> o </a:t>
            </a:r>
            <a:r>
              <a:rPr lang="en-US" sz="1100" dirty="0" err="1"/>
              <a:t>cadastro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79" y="1822976"/>
            <a:ext cx="5437913" cy="3058826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0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6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Retomando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Sabendo</a:t>
            </a:r>
            <a:r>
              <a:rPr lang="en-US" sz="1100" dirty="0"/>
              <a:t> que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há</a:t>
            </a:r>
            <a:r>
              <a:rPr lang="en-US" sz="1100" dirty="0"/>
              <a:t> um </a:t>
            </a:r>
            <a:r>
              <a:rPr lang="en-US" sz="1100" dirty="0" err="1"/>
              <a:t>cadastro</a:t>
            </a:r>
            <a:r>
              <a:rPr lang="en-US" sz="1100" dirty="0"/>
              <a:t> </a:t>
            </a:r>
            <a:r>
              <a:rPr lang="en-US" sz="1100" dirty="0" err="1"/>
              <a:t>contendo</a:t>
            </a:r>
            <a:r>
              <a:rPr lang="en-US" sz="1100" dirty="0"/>
              <a:t> as </a:t>
            </a:r>
            <a:r>
              <a:rPr lang="en-US" sz="1100" dirty="0" err="1"/>
              <a:t>informações</a:t>
            </a:r>
            <a:r>
              <a:rPr lang="en-US" sz="1100" dirty="0"/>
              <a:t> </a:t>
            </a:r>
            <a:r>
              <a:rPr lang="en-US" sz="1100" dirty="0" err="1"/>
              <a:t>padrão</a:t>
            </a:r>
            <a:r>
              <a:rPr lang="en-US" sz="1100" dirty="0"/>
              <a:t> para o </a:t>
            </a:r>
            <a:r>
              <a:rPr lang="en-US" sz="1100" dirty="0" err="1"/>
              <a:t>preenchimento</a:t>
            </a:r>
            <a:r>
              <a:rPr lang="en-US" sz="1100" dirty="0"/>
              <a:t> </a:t>
            </a:r>
            <a:r>
              <a:rPr lang="en-US" sz="1100" dirty="0" err="1"/>
              <a:t>inicial</a:t>
            </a:r>
            <a:r>
              <a:rPr lang="en-US" sz="1100" dirty="0"/>
              <a:t>, clique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Preencher</a:t>
            </a:r>
            <a:r>
              <a:rPr lang="en-US" sz="1100" dirty="0"/>
              <a:t>, </a:t>
            </a:r>
            <a:r>
              <a:rPr lang="en-US" sz="1100" dirty="0" err="1"/>
              <a:t>localizado</a:t>
            </a:r>
            <a:r>
              <a:rPr lang="en-US" sz="1100" dirty="0"/>
              <a:t> logo </a:t>
            </a:r>
            <a:r>
              <a:rPr lang="en-US" sz="1100" dirty="0" err="1"/>
              <a:t>acima</a:t>
            </a:r>
            <a:r>
              <a:rPr lang="en-US" sz="1100" dirty="0"/>
              <a:t> do </a:t>
            </a:r>
            <a:r>
              <a:rPr lang="en-US" sz="1100" dirty="0" err="1"/>
              <a:t>Cliente</a:t>
            </a:r>
            <a:r>
              <a:rPr lang="en-US" sz="1100" dirty="0"/>
              <a:t> </a:t>
            </a:r>
            <a:r>
              <a:rPr lang="en-US" sz="1100" dirty="0" err="1"/>
              <a:t>selecionado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tela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lado</a:t>
            </a:r>
            <a:r>
              <a:rPr lang="en-US" sz="1100" dirty="0"/>
              <a:t> </a:t>
            </a:r>
            <a:r>
              <a:rPr lang="en-US" sz="1100" dirty="0" err="1"/>
              <a:t>será</a:t>
            </a:r>
            <a:r>
              <a:rPr lang="en-US" sz="1100" dirty="0"/>
              <a:t> </a:t>
            </a:r>
            <a:r>
              <a:rPr lang="en-US" sz="1100" dirty="0" err="1"/>
              <a:t>exibida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Veja</a:t>
            </a:r>
            <a:r>
              <a:rPr lang="en-US" sz="1100" dirty="0"/>
              <a:t> qual </a:t>
            </a:r>
            <a:r>
              <a:rPr lang="en-US" sz="1100" dirty="0" err="1"/>
              <a:t>padrão</a:t>
            </a:r>
            <a:r>
              <a:rPr lang="en-US" sz="1100" dirty="0"/>
              <a:t> é </a:t>
            </a:r>
            <a:r>
              <a:rPr lang="en-US" sz="1100" dirty="0" err="1"/>
              <a:t>adequado</a:t>
            </a:r>
            <a:r>
              <a:rPr lang="en-US" sz="1100" dirty="0"/>
              <a:t> para </a:t>
            </a:r>
            <a:r>
              <a:rPr lang="en-US" sz="1100" dirty="0" err="1"/>
              <a:t>sua</a:t>
            </a:r>
            <a:r>
              <a:rPr lang="en-US" sz="1100" dirty="0"/>
              <a:t> </a:t>
            </a:r>
            <a:r>
              <a:rPr lang="en-US" sz="1100" dirty="0" err="1"/>
              <a:t>situação</a:t>
            </a:r>
            <a:r>
              <a:rPr lang="en-US" sz="1100" dirty="0"/>
              <a:t> e clique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utilizar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Sistema </a:t>
            </a:r>
            <a:r>
              <a:rPr lang="en-US" sz="1100" dirty="0" err="1"/>
              <a:t>irá</a:t>
            </a:r>
            <a:r>
              <a:rPr lang="en-US" sz="1100" dirty="0"/>
              <a:t> </a:t>
            </a:r>
            <a:r>
              <a:rPr lang="en-US" sz="1100" dirty="0" err="1"/>
              <a:t>preencher</a:t>
            </a:r>
            <a:r>
              <a:rPr lang="en-US" sz="1100" dirty="0"/>
              <a:t> </a:t>
            </a:r>
            <a:r>
              <a:rPr lang="en-US" sz="1100" dirty="0" err="1"/>
              <a:t>todos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campos</a:t>
            </a:r>
            <a:r>
              <a:rPr lang="en-US" sz="1100" dirty="0"/>
              <a:t> de </a:t>
            </a:r>
            <a:r>
              <a:rPr lang="en-US" sz="1100" dirty="0" err="1"/>
              <a:t>informações</a:t>
            </a:r>
            <a:r>
              <a:rPr lang="en-US" sz="1100" dirty="0"/>
              <a:t> </a:t>
            </a:r>
            <a:r>
              <a:rPr lang="en-US" sz="1100" dirty="0" err="1"/>
              <a:t>iniciais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efeitos</a:t>
            </a:r>
            <a:r>
              <a:rPr lang="en-US" sz="1100" dirty="0"/>
              <a:t> de </a:t>
            </a:r>
            <a:r>
              <a:rPr lang="en-US" sz="1100" dirty="0" err="1"/>
              <a:t>treinamento</a:t>
            </a:r>
            <a:r>
              <a:rPr lang="en-US" sz="1100" dirty="0"/>
              <a:t>, </a:t>
            </a:r>
            <a:r>
              <a:rPr lang="en-US" sz="1100" dirty="0" err="1"/>
              <a:t>selecione</a:t>
            </a:r>
            <a:r>
              <a:rPr lang="en-US" sz="1100" dirty="0"/>
              <a:t>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preencha</a:t>
            </a:r>
            <a:r>
              <a:rPr lang="en-US" sz="1100" dirty="0"/>
              <a:t> as </a:t>
            </a:r>
            <a:r>
              <a:rPr lang="en-US" sz="1100" dirty="0" err="1"/>
              <a:t>informações</a:t>
            </a:r>
            <a:r>
              <a:rPr lang="en-US" sz="1100" dirty="0"/>
              <a:t> e clique no </a:t>
            </a:r>
            <a:r>
              <a:rPr lang="en-US" sz="1100" dirty="0" err="1"/>
              <a:t>botão</a:t>
            </a:r>
            <a:r>
              <a:rPr lang="en-US" sz="1100" dirty="0"/>
              <a:t> </a:t>
            </a:r>
            <a:r>
              <a:rPr lang="en-US" sz="1100" dirty="0" err="1"/>
              <a:t>Salvar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Logo </a:t>
            </a:r>
            <a:r>
              <a:rPr lang="en-US" sz="1100" dirty="0" err="1"/>
              <a:t>após</a:t>
            </a:r>
            <a:r>
              <a:rPr lang="en-US" sz="1100" dirty="0"/>
              <a:t> </a:t>
            </a:r>
            <a:r>
              <a:rPr lang="en-US" sz="1100" dirty="0" err="1"/>
              <a:t>salvar</a:t>
            </a:r>
            <a:r>
              <a:rPr lang="en-US" sz="1100" dirty="0"/>
              <a:t> a </a:t>
            </a:r>
            <a:r>
              <a:rPr lang="en-US" sz="1100" dirty="0" err="1"/>
              <a:t>contagem</a:t>
            </a:r>
            <a:r>
              <a:rPr lang="en-US" sz="1100" dirty="0"/>
              <a:t> o Sistema </a:t>
            </a:r>
            <a:r>
              <a:rPr lang="en-US" sz="1100" dirty="0" err="1"/>
              <a:t>cria</a:t>
            </a:r>
            <a:r>
              <a:rPr lang="en-US" sz="1100" dirty="0"/>
              <a:t> um #ID </a:t>
            </a:r>
            <a:r>
              <a:rPr lang="en-US" sz="1100" dirty="0" err="1"/>
              <a:t>único</a:t>
            </a:r>
            <a:r>
              <a:rPr lang="en-US" sz="1100" dirty="0"/>
              <a:t> e </a:t>
            </a:r>
            <a:r>
              <a:rPr lang="en-US" sz="1100" dirty="0" err="1"/>
              <a:t>habilita</a:t>
            </a:r>
            <a:r>
              <a:rPr lang="en-US" sz="1100" dirty="0"/>
              <a:t> as </a:t>
            </a:r>
            <a:r>
              <a:rPr lang="en-US" sz="1100" dirty="0" err="1"/>
              <a:t>outras</a:t>
            </a:r>
            <a:r>
              <a:rPr lang="en-US" sz="1100" dirty="0"/>
              <a:t> </a:t>
            </a:r>
            <a:r>
              <a:rPr lang="en-US" sz="1100" b="1" dirty="0"/>
              <a:t>abas</a:t>
            </a:r>
            <a:r>
              <a:rPr lang="en-US" sz="11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79" y="1822976"/>
            <a:ext cx="5437913" cy="3058825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 abas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As abas do Sistema </a:t>
            </a:r>
            <a:r>
              <a:rPr lang="en-US" sz="1100" dirty="0" err="1"/>
              <a:t>seguem</a:t>
            </a:r>
            <a:r>
              <a:rPr lang="en-US" sz="1100" dirty="0"/>
              <a:t> o </a:t>
            </a:r>
            <a:r>
              <a:rPr lang="en-US" sz="1100" dirty="0" err="1"/>
              <a:t>mesmo</a:t>
            </a:r>
            <a:r>
              <a:rPr lang="en-US" sz="1100" dirty="0"/>
              <a:t> </a:t>
            </a:r>
            <a:r>
              <a:rPr lang="en-US" sz="1100" dirty="0" err="1"/>
              <a:t>padrão</a:t>
            </a:r>
            <a:r>
              <a:rPr lang="en-US" sz="1100" dirty="0"/>
              <a:t> de </a:t>
            </a:r>
            <a:r>
              <a:rPr lang="en-US" sz="1100" dirty="0" err="1"/>
              <a:t>exibição</a:t>
            </a:r>
            <a:r>
              <a:rPr lang="en-US" sz="1100" dirty="0"/>
              <a:t> para ALI, AIE, EE, SE, CE e </a:t>
            </a:r>
            <a:r>
              <a:rPr lang="en-US" sz="1100" dirty="0" err="1"/>
              <a:t>Itens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mensuráveis</a:t>
            </a:r>
            <a:r>
              <a:rPr lang="en-US" sz="1100" dirty="0"/>
              <a:t> – INM;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adicionar</a:t>
            </a:r>
            <a:r>
              <a:rPr lang="en-US" sz="1100" dirty="0"/>
              <a:t>, </a:t>
            </a:r>
            <a:r>
              <a:rPr lang="en-US" sz="1100" dirty="0" err="1"/>
              <a:t>validar</a:t>
            </a:r>
            <a:r>
              <a:rPr lang="en-US" sz="1100" dirty="0"/>
              <a:t> e 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excluir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função</a:t>
            </a:r>
            <a:r>
              <a:rPr lang="en-US" sz="1100" dirty="0"/>
              <a:t>, a </a:t>
            </a:r>
            <a:r>
              <a:rPr lang="en-US" sz="1100" dirty="0" err="1"/>
              <a:t>depender</a:t>
            </a:r>
            <a:r>
              <a:rPr lang="en-US" sz="1100" dirty="0"/>
              <a:t> do </a:t>
            </a:r>
            <a:r>
              <a:rPr lang="en-US" sz="1100" dirty="0" err="1"/>
              <a:t>seu</a:t>
            </a:r>
            <a:r>
              <a:rPr lang="en-US" sz="1100" dirty="0"/>
              <a:t> </a:t>
            </a:r>
            <a:r>
              <a:rPr lang="en-US" sz="1100" dirty="0" err="1"/>
              <a:t>perfil</a:t>
            </a:r>
            <a:r>
              <a:rPr lang="en-US" sz="1100" dirty="0"/>
              <a:t> e do </a:t>
            </a:r>
            <a:r>
              <a:rPr lang="en-US" sz="1100" dirty="0" err="1"/>
              <a:t>processo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que a </a:t>
            </a:r>
            <a:r>
              <a:rPr lang="en-US" sz="1100" dirty="0" err="1"/>
              <a:t>contagem</a:t>
            </a:r>
            <a:r>
              <a:rPr lang="en-US" sz="1100" dirty="0"/>
              <a:t> se </a:t>
            </a:r>
            <a:r>
              <a:rPr lang="en-US" sz="1100" dirty="0" err="1"/>
              <a:t>encontra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efeitos</a:t>
            </a:r>
            <a:r>
              <a:rPr lang="en-US" sz="1100" dirty="0"/>
              <a:t> de </a:t>
            </a:r>
            <a:r>
              <a:rPr lang="en-US" sz="1100" dirty="0" err="1"/>
              <a:t>treinamento</a:t>
            </a:r>
            <a:r>
              <a:rPr lang="en-US" sz="1100" dirty="0"/>
              <a:t> </a:t>
            </a:r>
            <a:r>
              <a:rPr lang="en-US" sz="1100" dirty="0" err="1"/>
              <a:t>iremos</a:t>
            </a:r>
            <a:r>
              <a:rPr lang="en-US" sz="1100" dirty="0"/>
              <a:t> </a:t>
            </a:r>
            <a:r>
              <a:rPr lang="en-US" sz="1100" dirty="0" err="1"/>
              <a:t>demonstrar</a:t>
            </a:r>
            <a:r>
              <a:rPr lang="en-US" sz="1100" dirty="0"/>
              <a:t> a </a:t>
            </a:r>
            <a:r>
              <a:rPr lang="en-US" sz="1100" dirty="0" err="1"/>
              <a:t>inserção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Função</a:t>
            </a:r>
            <a:r>
              <a:rPr lang="en-US" sz="1100" dirty="0"/>
              <a:t> de Dados – ALI;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As </a:t>
            </a:r>
            <a:r>
              <a:rPr lang="en-US" sz="1100" dirty="0" err="1"/>
              <a:t>outras</a:t>
            </a:r>
            <a:r>
              <a:rPr lang="en-US" sz="1100" dirty="0"/>
              <a:t> </a:t>
            </a:r>
            <a:r>
              <a:rPr lang="en-US" sz="1100" dirty="0" err="1"/>
              <a:t>inserções</a:t>
            </a:r>
            <a:r>
              <a:rPr lang="en-US" sz="1100" dirty="0"/>
              <a:t> </a:t>
            </a:r>
            <a:r>
              <a:rPr lang="en-US" sz="1100" dirty="0" err="1"/>
              <a:t>são</a:t>
            </a:r>
            <a:r>
              <a:rPr lang="en-US" sz="1100" dirty="0"/>
              <a:t> </a:t>
            </a:r>
            <a:r>
              <a:rPr lang="en-US" sz="1100" dirty="0" err="1"/>
              <a:t>praticamente</a:t>
            </a:r>
            <a:r>
              <a:rPr lang="en-US" sz="1100" dirty="0"/>
              <a:t> </a:t>
            </a:r>
            <a:r>
              <a:rPr lang="en-US" sz="1100" dirty="0" err="1"/>
              <a:t>idênticas</a:t>
            </a:r>
            <a:r>
              <a:rPr lang="en-US" sz="1100" dirty="0"/>
              <a:t> e </a:t>
            </a:r>
            <a:r>
              <a:rPr lang="en-US" sz="1100" dirty="0" err="1"/>
              <a:t>seguem</a:t>
            </a:r>
            <a:r>
              <a:rPr lang="en-US" sz="1100" dirty="0"/>
              <a:t> um </a:t>
            </a:r>
            <a:r>
              <a:rPr lang="en-US" sz="1100" dirty="0" err="1"/>
              <a:t>padrão</a:t>
            </a:r>
            <a:r>
              <a:rPr lang="en-US" sz="1100" dirty="0"/>
              <a:t> </a:t>
            </a:r>
            <a:r>
              <a:rPr lang="en-US" sz="1100" dirty="0" err="1"/>
              <a:t>muito</a:t>
            </a:r>
            <a:r>
              <a:rPr lang="en-US" sz="1100" dirty="0"/>
              <a:t> </a:t>
            </a:r>
            <a:r>
              <a:rPr lang="en-US" sz="1100" dirty="0" err="1"/>
              <a:t>bem</a:t>
            </a:r>
            <a:r>
              <a:rPr lang="en-US" sz="1100" dirty="0"/>
              <a:t> </a:t>
            </a:r>
            <a:r>
              <a:rPr lang="en-US" sz="1100" dirty="0" err="1"/>
              <a:t>conhecido</a:t>
            </a:r>
            <a:r>
              <a:rPr lang="en-US" sz="1100" dirty="0"/>
              <a:t> dos </a:t>
            </a:r>
            <a:r>
              <a:rPr lang="en-US" sz="1100" dirty="0" err="1"/>
              <a:t>analistas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Características</a:t>
            </a:r>
            <a:r>
              <a:rPr lang="en-US" sz="1100" dirty="0"/>
              <a:t> de </a:t>
            </a:r>
            <a:r>
              <a:rPr lang="en-US" sz="1100" dirty="0" err="1"/>
              <a:t>seleção</a:t>
            </a:r>
            <a:r>
              <a:rPr lang="en-US" sz="1100" dirty="0"/>
              <a:t> de Baseline, </a:t>
            </a:r>
            <a:r>
              <a:rPr lang="en-US" sz="1100" dirty="0" err="1"/>
              <a:t>etc</a:t>
            </a:r>
            <a:r>
              <a:rPr lang="en-US" sz="1100" dirty="0"/>
              <a:t> </a:t>
            </a:r>
            <a:r>
              <a:rPr lang="en-US" sz="1100" dirty="0" err="1"/>
              <a:t>serão</a:t>
            </a:r>
            <a:r>
              <a:rPr lang="en-US" sz="1100" dirty="0"/>
              <a:t> </a:t>
            </a:r>
            <a:r>
              <a:rPr lang="en-US" sz="1100" dirty="0" err="1"/>
              <a:t>explicadas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longo</a:t>
            </a:r>
            <a:r>
              <a:rPr lang="en-US" sz="1100" dirty="0"/>
              <a:t> do </a:t>
            </a:r>
            <a:r>
              <a:rPr lang="en-US" sz="1100" dirty="0" err="1"/>
              <a:t>curso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Iremos</a:t>
            </a:r>
            <a:r>
              <a:rPr lang="en-US" sz="1100" dirty="0"/>
              <a:t> </a:t>
            </a:r>
            <a:r>
              <a:rPr lang="en-US" sz="1100" dirty="0" err="1"/>
              <a:t>inserir</a:t>
            </a:r>
            <a:r>
              <a:rPr lang="en-US" sz="1100" dirty="0"/>
              <a:t> a </a:t>
            </a:r>
            <a:r>
              <a:rPr lang="en-US" sz="1100" dirty="0" err="1"/>
              <a:t>primeira</a:t>
            </a:r>
            <a:r>
              <a:rPr lang="en-US" sz="1100" dirty="0"/>
              <a:t> </a:t>
            </a:r>
            <a:r>
              <a:rPr lang="en-US" sz="1100" dirty="0" err="1"/>
              <a:t>função</a:t>
            </a:r>
            <a:r>
              <a:rPr lang="en-US" sz="1100" dirty="0"/>
              <a:t> para </a:t>
            </a:r>
            <a:r>
              <a:rPr lang="en-US" sz="1100" dirty="0" err="1"/>
              <a:t>demonstrarmos</a:t>
            </a:r>
            <a:r>
              <a:rPr lang="en-US" sz="1100" dirty="0"/>
              <a:t> </a:t>
            </a:r>
            <a:r>
              <a:rPr lang="en-US" sz="1100" dirty="0" err="1"/>
              <a:t>como</a:t>
            </a:r>
            <a:r>
              <a:rPr lang="en-US" sz="1100" dirty="0"/>
              <a:t> </a:t>
            </a:r>
            <a:r>
              <a:rPr lang="en-US" sz="1100" dirty="0" err="1"/>
              <a:t>serão</a:t>
            </a:r>
            <a:r>
              <a:rPr lang="en-US" sz="1100" dirty="0"/>
              <a:t> </a:t>
            </a:r>
            <a:r>
              <a:rPr lang="en-US" sz="1100" dirty="0" err="1"/>
              <a:t>exibidas</a:t>
            </a:r>
            <a:r>
              <a:rPr lang="en-US" sz="1100" dirty="0"/>
              <a:t> as abas </a:t>
            </a:r>
            <a:r>
              <a:rPr lang="en-US" sz="1100" b="1" dirty="0" err="1"/>
              <a:t>Estatísticas</a:t>
            </a:r>
            <a:r>
              <a:rPr lang="en-US" sz="1100" dirty="0"/>
              <a:t>, </a:t>
            </a:r>
            <a:r>
              <a:rPr lang="en-US" sz="1100" b="1" dirty="0"/>
              <a:t>COCOMO</a:t>
            </a:r>
            <a:r>
              <a:rPr lang="en-US" sz="1100" dirty="0"/>
              <a:t> e </a:t>
            </a:r>
            <a:r>
              <a:rPr lang="en-US" sz="1100" b="1" dirty="0" err="1"/>
              <a:t>Finalizar</a:t>
            </a:r>
            <a:r>
              <a:rPr lang="en-US" sz="1100" dirty="0"/>
              <a:t>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0" y="1822976"/>
            <a:ext cx="5437911" cy="3058825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Clicar</a:t>
            </a:r>
            <a:r>
              <a:rPr lang="en-US" sz="1100" dirty="0"/>
              <a:t> no </a:t>
            </a:r>
            <a:r>
              <a:rPr lang="en-US" sz="1100" dirty="0" err="1"/>
              <a:t>botão</a:t>
            </a:r>
            <a:r>
              <a:rPr lang="en-US" sz="1100" dirty="0"/>
              <a:t> </a:t>
            </a:r>
            <a:r>
              <a:rPr lang="en-US" sz="1100" b="1" dirty="0" err="1"/>
              <a:t>Adicionar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Será</a:t>
            </a:r>
            <a:r>
              <a:rPr lang="en-US" sz="1100" dirty="0"/>
              <a:t> </a:t>
            </a:r>
            <a:r>
              <a:rPr lang="en-US" sz="1100" dirty="0" err="1"/>
              <a:t>exibida</a:t>
            </a:r>
            <a:r>
              <a:rPr lang="en-US" sz="1100" dirty="0"/>
              <a:t> a </a:t>
            </a:r>
            <a:r>
              <a:rPr lang="en-US" sz="1100" dirty="0" err="1"/>
              <a:t>tela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lado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seguinte</a:t>
            </a:r>
            <a:r>
              <a:rPr lang="en-US" sz="1100" dirty="0"/>
              <a:t> </a:t>
            </a:r>
            <a:r>
              <a:rPr lang="en-US" sz="1100" dirty="0" err="1"/>
              <a:t>sequência</a:t>
            </a:r>
            <a:r>
              <a:rPr lang="en-US" sz="1100" dirty="0"/>
              <a:t> </a:t>
            </a:r>
            <a:r>
              <a:rPr lang="en-US" sz="1100" dirty="0" err="1"/>
              <a:t>deve</a:t>
            </a:r>
            <a:r>
              <a:rPr lang="en-US" sz="1100" dirty="0"/>
              <a:t> ser </a:t>
            </a:r>
            <a:r>
              <a:rPr lang="en-US" sz="1100" dirty="0" err="1"/>
              <a:t>executada</a:t>
            </a:r>
            <a:r>
              <a:rPr lang="en-US" sz="1100" dirty="0"/>
              <a:t> para a </a:t>
            </a:r>
            <a:r>
              <a:rPr lang="en-US" sz="1100" dirty="0" err="1"/>
              <a:t>inserção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funcionalidade</a:t>
            </a:r>
            <a:r>
              <a:rPr lang="en-US" sz="1100" dirty="0"/>
              <a:t>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Selecionar</a:t>
            </a:r>
            <a:r>
              <a:rPr lang="en-US" sz="900" dirty="0"/>
              <a:t> a </a:t>
            </a:r>
            <a:r>
              <a:rPr lang="en-US" sz="900" b="1" dirty="0" err="1"/>
              <a:t>Operação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/>
              <a:t>O </a:t>
            </a:r>
            <a:r>
              <a:rPr lang="en-US" sz="900" b="1" dirty="0" err="1"/>
              <a:t>Método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/>
              <a:t>A </a:t>
            </a:r>
            <a:r>
              <a:rPr lang="en-US" sz="900" dirty="0" err="1"/>
              <a:t>quantidade</a:t>
            </a:r>
            <a:r>
              <a:rPr lang="en-US" sz="900" dirty="0"/>
              <a:t> de </a:t>
            </a:r>
            <a:r>
              <a:rPr lang="en-US" sz="900" dirty="0" err="1"/>
              <a:t>entregas</a:t>
            </a:r>
            <a:r>
              <a:rPr lang="en-US" sz="900" dirty="0"/>
              <a:t> – </a:t>
            </a:r>
            <a:r>
              <a:rPr lang="en-US" sz="900" dirty="0" err="1"/>
              <a:t>padrão</a:t>
            </a:r>
            <a:r>
              <a:rPr lang="en-US" sz="900" dirty="0"/>
              <a:t> = 1;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b="1" dirty="0"/>
              <a:t>CRUD?</a:t>
            </a:r>
            <a:r>
              <a:rPr lang="en-US" sz="900" dirty="0"/>
              <a:t> – o Sistema </a:t>
            </a:r>
            <a:r>
              <a:rPr lang="en-US" sz="900" dirty="0" err="1"/>
              <a:t>permite</a:t>
            </a:r>
            <a:r>
              <a:rPr lang="en-US" sz="900" dirty="0"/>
              <a:t> que </a:t>
            </a:r>
            <a:r>
              <a:rPr lang="en-US" sz="900" dirty="0" err="1"/>
              <a:t>você</a:t>
            </a:r>
            <a:r>
              <a:rPr lang="en-US" sz="900" dirty="0"/>
              <a:t> </a:t>
            </a:r>
            <a:r>
              <a:rPr lang="en-US" sz="900" dirty="0" err="1"/>
              <a:t>selecione</a:t>
            </a:r>
            <a:r>
              <a:rPr lang="en-US" sz="900" dirty="0"/>
              <a:t> um ALI e </a:t>
            </a:r>
            <a:r>
              <a:rPr lang="en-US" sz="900" dirty="0" err="1"/>
              <a:t>insira</a:t>
            </a:r>
            <a:r>
              <a:rPr lang="en-US" sz="900" dirty="0"/>
              <a:t> </a:t>
            </a:r>
            <a:r>
              <a:rPr lang="en-US" sz="900" dirty="0" err="1"/>
              <a:t>automáticamente</a:t>
            </a:r>
            <a:r>
              <a:rPr lang="en-US" sz="900" dirty="0"/>
              <a:t> as </a:t>
            </a:r>
            <a:r>
              <a:rPr lang="en-US" sz="900" dirty="0" err="1"/>
              <a:t>suas</a:t>
            </a:r>
            <a:r>
              <a:rPr lang="en-US" sz="900" dirty="0"/>
              <a:t> </a:t>
            </a:r>
            <a:r>
              <a:rPr lang="en-US" sz="900" dirty="0" err="1"/>
              <a:t>funções</a:t>
            </a:r>
            <a:r>
              <a:rPr lang="en-US" sz="900" dirty="0"/>
              <a:t> CRUD </a:t>
            </a:r>
            <a:r>
              <a:rPr lang="en-US" sz="900" dirty="0" err="1"/>
              <a:t>na</a:t>
            </a:r>
            <a:r>
              <a:rPr lang="en-US" sz="900" dirty="0"/>
              <a:t> </a:t>
            </a:r>
            <a:r>
              <a:rPr lang="en-US" sz="900" dirty="0" err="1"/>
              <a:t>Contagem</a:t>
            </a:r>
            <a:r>
              <a:rPr lang="en-US" sz="900" dirty="0"/>
              <a:t>. </a:t>
            </a:r>
            <a:r>
              <a:rPr lang="en-US" sz="900" dirty="0" err="1"/>
              <a:t>Explicaremos</a:t>
            </a:r>
            <a:r>
              <a:rPr lang="en-US" sz="900" dirty="0"/>
              <a:t> </a:t>
            </a:r>
            <a:r>
              <a:rPr lang="en-US" sz="900" dirty="0" err="1"/>
              <a:t>ao</a:t>
            </a:r>
            <a:r>
              <a:rPr lang="en-US" sz="900" dirty="0"/>
              <a:t> </a:t>
            </a:r>
            <a:r>
              <a:rPr lang="en-US" sz="900" dirty="0" err="1"/>
              <a:t>longo</a:t>
            </a:r>
            <a:r>
              <a:rPr lang="en-US" sz="900" dirty="0"/>
              <a:t> do </a:t>
            </a:r>
            <a:r>
              <a:rPr lang="en-US" sz="900" dirty="0" err="1"/>
              <a:t>curso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b="1" dirty="0" err="1"/>
              <a:t>Atualizar</a:t>
            </a:r>
            <a:r>
              <a:rPr lang="en-US" sz="900" b="1" dirty="0"/>
              <a:t>?</a:t>
            </a:r>
            <a:r>
              <a:rPr lang="en-US" sz="900" dirty="0"/>
              <a:t> A </a:t>
            </a:r>
            <a:r>
              <a:rPr lang="en-US" sz="900" dirty="0" err="1"/>
              <a:t>partir</a:t>
            </a:r>
            <a:r>
              <a:rPr lang="en-US" sz="900" dirty="0"/>
              <a:t> do </a:t>
            </a:r>
            <a:r>
              <a:rPr lang="en-US" sz="900" dirty="0" err="1"/>
              <a:t>momento</a:t>
            </a:r>
            <a:r>
              <a:rPr lang="en-US" sz="900" dirty="0"/>
              <a:t> </a:t>
            </a:r>
            <a:r>
              <a:rPr lang="en-US" sz="900" dirty="0" err="1"/>
              <a:t>em</a:t>
            </a:r>
            <a:r>
              <a:rPr lang="en-US" sz="900" dirty="0"/>
              <a:t> que o CRUD é </a:t>
            </a:r>
            <a:r>
              <a:rPr lang="en-US" sz="900" dirty="0" err="1"/>
              <a:t>selecionado</a:t>
            </a:r>
            <a:r>
              <a:rPr lang="en-US" sz="900" dirty="0"/>
              <a:t>, </a:t>
            </a:r>
            <a:r>
              <a:rPr lang="en-US" sz="900" dirty="0" err="1"/>
              <a:t>qualquer</a:t>
            </a:r>
            <a:r>
              <a:rPr lang="en-US" sz="900" dirty="0"/>
              <a:t> </a:t>
            </a:r>
            <a:r>
              <a:rPr lang="en-US" sz="900" dirty="0" err="1"/>
              <a:t>alteração</a:t>
            </a:r>
            <a:r>
              <a:rPr lang="en-US" sz="900" dirty="0"/>
              <a:t> no ALI ser </a:t>
            </a:r>
            <a:r>
              <a:rPr lang="en-US" sz="900" dirty="0" err="1"/>
              <a:t>refletida</a:t>
            </a:r>
            <a:r>
              <a:rPr lang="en-US" sz="900" dirty="0"/>
              <a:t> </a:t>
            </a:r>
            <a:r>
              <a:rPr lang="en-US" sz="900" dirty="0" err="1"/>
              <a:t>nos</a:t>
            </a:r>
            <a:r>
              <a:rPr lang="en-US" sz="900" dirty="0"/>
              <a:t> CRUDs </a:t>
            </a:r>
            <a:r>
              <a:rPr lang="en-US" sz="900" dirty="0" err="1"/>
              <a:t>associados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b="1" dirty="0" err="1"/>
              <a:t>Função</a:t>
            </a:r>
            <a:r>
              <a:rPr lang="en-US" sz="900" dirty="0"/>
              <a:t> e </a:t>
            </a:r>
            <a:r>
              <a:rPr lang="en-US" sz="900" b="1" dirty="0"/>
              <a:t>Fonte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b="1" dirty="0"/>
              <a:t>TD</a:t>
            </a:r>
            <a:r>
              <a:rPr lang="en-US" sz="900" dirty="0"/>
              <a:t> – Para </a:t>
            </a:r>
            <a:r>
              <a:rPr lang="en-US" sz="900" dirty="0" err="1"/>
              <a:t>cada</a:t>
            </a:r>
            <a:r>
              <a:rPr lang="en-US" sz="900" dirty="0"/>
              <a:t> Tipo de Dado, </a:t>
            </a:r>
            <a:r>
              <a:rPr lang="en-US" sz="900" dirty="0" err="1"/>
              <a:t>insira</a:t>
            </a:r>
            <a:r>
              <a:rPr lang="en-US" sz="900" dirty="0"/>
              <a:t> a </a:t>
            </a:r>
            <a:r>
              <a:rPr lang="en-US" sz="900" dirty="0" err="1"/>
              <a:t>descrição</a:t>
            </a:r>
            <a:r>
              <a:rPr lang="en-US" sz="900" dirty="0"/>
              <a:t> e </a:t>
            </a:r>
            <a:r>
              <a:rPr lang="en-US" sz="900" dirty="0" err="1"/>
              <a:t>tecle</a:t>
            </a:r>
            <a:r>
              <a:rPr lang="en-US" sz="900" dirty="0"/>
              <a:t> &lt;ENTER&gt; </a:t>
            </a:r>
            <a:r>
              <a:rPr lang="en-US" sz="900" dirty="0" err="1"/>
              <a:t>ou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vírgula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b="1" dirty="0"/>
              <a:t>TR</a:t>
            </a:r>
            <a:r>
              <a:rPr lang="en-US" sz="900" dirty="0"/>
              <a:t> – Da </a:t>
            </a:r>
            <a:r>
              <a:rPr lang="en-US" sz="900" dirty="0" err="1"/>
              <a:t>mesma</a:t>
            </a:r>
            <a:r>
              <a:rPr lang="en-US" sz="900" dirty="0"/>
              <a:t> forma que </a:t>
            </a:r>
            <a:r>
              <a:rPr lang="en-US" sz="900" dirty="0" err="1"/>
              <a:t>os</a:t>
            </a:r>
            <a:r>
              <a:rPr lang="en-US" sz="900" dirty="0"/>
              <a:t> TDs. Para </a:t>
            </a:r>
            <a:r>
              <a:rPr lang="en-US" sz="900" dirty="0" err="1"/>
              <a:t>facilitar</a:t>
            </a:r>
            <a:r>
              <a:rPr lang="en-US" sz="900" dirty="0"/>
              <a:t> </a:t>
            </a:r>
            <a:r>
              <a:rPr lang="en-US" sz="900" dirty="0" err="1"/>
              <a:t>você</a:t>
            </a:r>
            <a:r>
              <a:rPr lang="en-US" sz="900" dirty="0"/>
              <a:t> </a:t>
            </a:r>
            <a:r>
              <a:rPr lang="en-US" sz="900" dirty="0" err="1"/>
              <a:t>pode</a:t>
            </a:r>
            <a:r>
              <a:rPr lang="en-US" sz="900" dirty="0"/>
              <a:t> </a:t>
            </a:r>
            <a:r>
              <a:rPr lang="en-US" sz="900" dirty="0" err="1"/>
              <a:t>clicar</a:t>
            </a:r>
            <a:r>
              <a:rPr lang="en-US" sz="900" dirty="0"/>
              <a:t> </a:t>
            </a:r>
            <a:r>
              <a:rPr lang="en-US" sz="900" dirty="0" err="1"/>
              <a:t>em</a:t>
            </a:r>
            <a:r>
              <a:rPr lang="en-US" sz="900" dirty="0"/>
              <a:t> </a:t>
            </a:r>
            <a:r>
              <a:rPr lang="en-US" sz="900" b="1" dirty="0" err="1"/>
              <a:t>Copiar</a:t>
            </a:r>
            <a:r>
              <a:rPr lang="en-US" sz="900" b="1" dirty="0"/>
              <a:t> TDs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b="1" dirty="0"/>
              <a:t>Caso o TD </a:t>
            </a:r>
            <a:r>
              <a:rPr lang="en-US" sz="900" b="1" dirty="0" err="1"/>
              <a:t>seja</a:t>
            </a:r>
            <a:r>
              <a:rPr lang="en-US" sz="900" b="1" dirty="0"/>
              <a:t> um TR</a:t>
            </a:r>
            <a:r>
              <a:rPr lang="en-US" sz="900" dirty="0"/>
              <a:t> </a:t>
            </a:r>
            <a:r>
              <a:rPr lang="en-US" sz="900" dirty="0" err="1"/>
              <a:t>basta</a:t>
            </a:r>
            <a:r>
              <a:rPr lang="en-US" sz="900" dirty="0"/>
              <a:t> </a:t>
            </a:r>
            <a:r>
              <a:rPr lang="en-US" sz="900" dirty="0" err="1"/>
              <a:t>digitar</a:t>
            </a:r>
            <a:r>
              <a:rPr lang="en-US" sz="900" dirty="0"/>
              <a:t> a </a:t>
            </a:r>
            <a:r>
              <a:rPr lang="en-US" sz="900" dirty="0" err="1"/>
              <a:t>descrição</a:t>
            </a:r>
            <a:r>
              <a:rPr lang="en-US" sz="900" dirty="0"/>
              <a:t> </a:t>
            </a:r>
            <a:r>
              <a:rPr lang="en-US" sz="900" dirty="0" err="1"/>
              <a:t>seguida</a:t>
            </a:r>
            <a:r>
              <a:rPr lang="en-US" sz="900" dirty="0"/>
              <a:t> de um “*”, que o Sistema </a:t>
            </a:r>
            <a:r>
              <a:rPr lang="en-US" sz="900" dirty="0" err="1"/>
              <a:t>inserirá</a:t>
            </a:r>
            <a:r>
              <a:rPr lang="en-US" sz="900" dirty="0"/>
              <a:t> </a:t>
            </a:r>
            <a:r>
              <a:rPr lang="en-US" sz="900" dirty="0" err="1"/>
              <a:t>automaticamente</a:t>
            </a:r>
            <a:r>
              <a:rPr lang="en-US" sz="900" dirty="0"/>
              <a:t> o TR;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Selecione</a:t>
            </a:r>
            <a:r>
              <a:rPr lang="en-US" sz="900" dirty="0"/>
              <a:t> um </a:t>
            </a:r>
            <a:r>
              <a:rPr lang="en-US" sz="900" b="1" dirty="0" err="1"/>
              <a:t>Fator</a:t>
            </a:r>
            <a:r>
              <a:rPr lang="en-US" sz="900" b="1" dirty="0"/>
              <a:t> de </a:t>
            </a:r>
            <a:r>
              <a:rPr lang="en-US" sz="900" b="1" dirty="0" err="1"/>
              <a:t>Impacto</a:t>
            </a:r>
            <a:r>
              <a:rPr lang="en-US" sz="900" b="1" dirty="0"/>
              <a:t> -&gt; Clique </a:t>
            </a:r>
            <a:r>
              <a:rPr lang="en-US" sz="900" b="1" dirty="0" err="1"/>
              <a:t>em</a:t>
            </a:r>
            <a:r>
              <a:rPr lang="en-US" sz="900" b="1" dirty="0"/>
              <a:t> “</a:t>
            </a:r>
            <a:r>
              <a:rPr lang="en-US" sz="900" b="1" dirty="0" err="1"/>
              <a:t>Inserir</a:t>
            </a:r>
            <a:r>
              <a:rPr lang="en-US" sz="900" b="1" dirty="0"/>
              <a:t> e </a:t>
            </a:r>
            <a:r>
              <a:rPr lang="en-US" sz="900" b="1" dirty="0" err="1"/>
              <a:t>Fechar</a:t>
            </a:r>
            <a:r>
              <a:rPr lang="en-US" sz="900" b="1" dirty="0"/>
              <a:t>”</a:t>
            </a:r>
            <a:r>
              <a:rPr lang="en-US" sz="900" dirty="0"/>
              <a:t>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0" y="1822976"/>
            <a:ext cx="5437911" cy="3058824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48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8343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Estatísticas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inserir</a:t>
            </a:r>
            <a:r>
              <a:rPr lang="en-US" sz="1100" dirty="0"/>
              <a:t> o ALI, o Sistema </a:t>
            </a:r>
            <a:r>
              <a:rPr lang="en-US" sz="1100" dirty="0" err="1"/>
              <a:t>retorna</a:t>
            </a:r>
            <a:r>
              <a:rPr lang="en-US" sz="1100" dirty="0"/>
              <a:t> para a </a:t>
            </a:r>
            <a:r>
              <a:rPr lang="en-US" sz="1100" dirty="0" err="1"/>
              <a:t>lista</a:t>
            </a:r>
            <a:r>
              <a:rPr lang="en-US" sz="1100" dirty="0"/>
              <a:t> e </a:t>
            </a:r>
            <a:r>
              <a:rPr lang="en-US" sz="1100" dirty="0" err="1"/>
              <a:t>exibe</a:t>
            </a:r>
            <a:r>
              <a:rPr lang="en-US" sz="1100" dirty="0"/>
              <a:t> as </a:t>
            </a:r>
            <a:r>
              <a:rPr lang="en-US" sz="1100" dirty="0" err="1"/>
              <a:t>informações</a:t>
            </a:r>
            <a:r>
              <a:rPr lang="en-US" sz="1100" dirty="0"/>
              <a:t> </a:t>
            </a:r>
            <a:r>
              <a:rPr lang="en-US" sz="1100" dirty="0" err="1"/>
              <a:t>principais</a:t>
            </a:r>
            <a:r>
              <a:rPr lang="en-US" sz="1100" dirty="0"/>
              <a:t> da </a:t>
            </a:r>
            <a:r>
              <a:rPr lang="en-US" sz="1100" dirty="0" err="1"/>
              <a:t>Funcionalidade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Nesta </a:t>
            </a:r>
            <a:r>
              <a:rPr lang="en-US" sz="1100" dirty="0" err="1"/>
              <a:t>tela</a:t>
            </a:r>
            <a:r>
              <a:rPr lang="en-US" sz="1100" dirty="0"/>
              <a:t>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alterar</a:t>
            </a:r>
            <a:r>
              <a:rPr lang="en-US" sz="1100" dirty="0"/>
              <a:t>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excluir</a:t>
            </a:r>
            <a:r>
              <a:rPr lang="en-US" sz="1100" dirty="0"/>
              <a:t> o ALI;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As </a:t>
            </a:r>
            <a:r>
              <a:rPr lang="en-US" sz="1100" dirty="0" err="1"/>
              <a:t>outras</a:t>
            </a:r>
            <a:r>
              <a:rPr lang="en-US" sz="1100" dirty="0"/>
              <a:t> ABAS </a:t>
            </a:r>
            <a:r>
              <a:rPr lang="en-US" sz="1100" dirty="0" err="1"/>
              <a:t>ficam</a:t>
            </a:r>
            <a:r>
              <a:rPr lang="en-US" sz="1100" dirty="0"/>
              <a:t> </a:t>
            </a:r>
            <a:r>
              <a:rPr lang="en-US" sz="1100" dirty="0" err="1"/>
              <a:t>disponíveis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Clique </a:t>
            </a:r>
            <a:r>
              <a:rPr lang="en-US" sz="1100" dirty="0" err="1"/>
              <a:t>na</a:t>
            </a:r>
            <a:r>
              <a:rPr lang="en-US" sz="1100" dirty="0"/>
              <a:t> aba </a:t>
            </a:r>
            <a:r>
              <a:rPr lang="en-US" sz="1100" b="1" dirty="0" err="1"/>
              <a:t>Estatísticas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Nesta aba </a:t>
            </a:r>
            <a:r>
              <a:rPr lang="en-US" sz="1100" dirty="0" err="1"/>
              <a:t>são</a:t>
            </a:r>
            <a:r>
              <a:rPr lang="en-US" sz="1100" dirty="0"/>
              <a:t> </a:t>
            </a:r>
            <a:r>
              <a:rPr lang="en-US" sz="1100" dirty="0" err="1"/>
              <a:t>exibidos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resumos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, as </a:t>
            </a:r>
            <a:r>
              <a:rPr lang="en-US" sz="1100" dirty="0" err="1"/>
              <a:t>estratégias</a:t>
            </a:r>
            <a:r>
              <a:rPr lang="en-US" sz="1100" dirty="0"/>
              <a:t> de </a:t>
            </a:r>
            <a:r>
              <a:rPr lang="en-US" sz="1100" dirty="0" err="1"/>
              <a:t>início</a:t>
            </a:r>
            <a:r>
              <a:rPr lang="en-US" sz="1100" dirty="0"/>
              <a:t> e </a:t>
            </a:r>
            <a:r>
              <a:rPr lang="en-US" sz="1100" dirty="0" err="1"/>
              <a:t>fim</a:t>
            </a:r>
            <a:r>
              <a:rPr lang="en-US" sz="1100" dirty="0"/>
              <a:t> do </a:t>
            </a:r>
            <a:r>
              <a:rPr lang="en-US" sz="1100" dirty="0" err="1"/>
              <a:t>projeto</a:t>
            </a:r>
            <a:r>
              <a:rPr lang="en-US" sz="1100" dirty="0"/>
              <a:t>, </a:t>
            </a:r>
            <a:r>
              <a:rPr lang="en-US" sz="1100" dirty="0" err="1"/>
              <a:t>produtividade</a:t>
            </a:r>
            <a:r>
              <a:rPr lang="en-US" sz="1100" dirty="0"/>
              <a:t>, as </a:t>
            </a:r>
            <a:r>
              <a:rPr lang="en-US" sz="1100" dirty="0" err="1"/>
              <a:t>fases</a:t>
            </a:r>
            <a:r>
              <a:rPr lang="en-US" sz="1100" dirty="0"/>
              <a:t> e as </a:t>
            </a:r>
            <a:r>
              <a:rPr lang="en-US" sz="1100" dirty="0" err="1"/>
              <a:t>entregas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Todos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componentes</a:t>
            </a:r>
            <a:r>
              <a:rPr lang="en-US" sz="1100" dirty="0"/>
              <a:t> </a:t>
            </a:r>
            <a:r>
              <a:rPr lang="en-US" sz="1100" dirty="0" err="1"/>
              <a:t>desta</a:t>
            </a:r>
            <a:r>
              <a:rPr lang="en-US" sz="1100" dirty="0"/>
              <a:t> </a:t>
            </a:r>
            <a:r>
              <a:rPr lang="en-US" sz="1100" dirty="0" err="1"/>
              <a:t>tela</a:t>
            </a:r>
            <a:r>
              <a:rPr lang="en-US" sz="1100" dirty="0"/>
              <a:t> </a:t>
            </a:r>
            <a:r>
              <a:rPr lang="en-US" sz="1100" dirty="0" err="1"/>
              <a:t>foram</a:t>
            </a:r>
            <a:r>
              <a:rPr lang="en-US" sz="1100" dirty="0"/>
              <a:t> </a:t>
            </a:r>
            <a:r>
              <a:rPr lang="en-US" sz="1100" dirty="0" err="1"/>
              <a:t>baseados</a:t>
            </a:r>
            <a:r>
              <a:rPr lang="en-US" sz="1100" dirty="0"/>
              <a:t> no SISP 2.1;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1" y="1822976"/>
            <a:ext cx="5437909" cy="3058823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4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CONTINUA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realizar</a:t>
            </a:r>
            <a:r>
              <a:rPr lang="en-US" sz="1100" dirty="0"/>
              <a:t> </a:t>
            </a:r>
            <a:r>
              <a:rPr lang="en-US" sz="1100" dirty="0" err="1"/>
              <a:t>todo</a:t>
            </a:r>
            <a:r>
              <a:rPr lang="en-US" sz="1100" dirty="0"/>
              <a:t> o </a:t>
            </a:r>
            <a:r>
              <a:rPr lang="en-US" sz="1100" dirty="0" err="1"/>
              <a:t>seu</a:t>
            </a:r>
            <a:r>
              <a:rPr lang="en-US" sz="1100" dirty="0"/>
              <a:t> </a:t>
            </a:r>
            <a:r>
              <a:rPr lang="en-US" sz="1100" dirty="0" err="1"/>
              <a:t>planejamento</a:t>
            </a:r>
            <a:r>
              <a:rPr lang="en-US" sz="1100" dirty="0"/>
              <a:t> de </a:t>
            </a:r>
            <a:r>
              <a:rPr lang="en-US" sz="1100" dirty="0" err="1"/>
              <a:t>entrega</a:t>
            </a:r>
            <a:r>
              <a:rPr lang="en-US" sz="1100" dirty="0"/>
              <a:t> e </a:t>
            </a:r>
            <a:r>
              <a:rPr lang="en-US" sz="1100" dirty="0" err="1"/>
              <a:t>dimensionamento</a:t>
            </a:r>
            <a:r>
              <a:rPr lang="en-US" sz="1100" dirty="0"/>
              <a:t> do </a:t>
            </a:r>
            <a:r>
              <a:rPr lang="en-US" sz="1100" dirty="0" err="1"/>
              <a:t>projeto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Inserir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profissionais</a:t>
            </a:r>
            <a:r>
              <a:rPr lang="en-US" sz="1100" dirty="0"/>
              <a:t> que </a:t>
            </a:r>
            <a:r>
              <a:rPr lang="en-US" sz="1100" dirty="0" err="1"/>
              <a:t>irão</a:t>
            </a:r>
            <a:r>
              <a:rPr lang="en-US" sz="1100" dirty="0"/>
              <a:t> </a:t>
            </a:r>
            <a:r>
              <a:rPr lang="en-US" sz="1100" dirty="0" err="1"/>
              <a:t>compor</a:t>
            </a:r>
            <a:r>
              <a:rPr lang="en-US" sz="1100" dirty="0"/>
              <a:t> a </a:t>
            </a:r>
            <a:r>
              <a:rPr lang="en-US" sz="1100" dirty="0" err="1"/>
              <a:t>equipe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Definir</a:t>
            </a:r>
            <a:r>
              <a:rPr lang="en-US" sz="1100" dirty="0"/>
              <a:t> data de </a:t>
            </a:r>
            <a:r>
              <a:rPr lang="en-US" sz="1100" dirty="0" err="1"/>
              <a:t>início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Habilitar</a:t>
            </a:r>
            <a:r>
              <a:rPr lang="en-US" sz="1100" dirty="0"/>
              <a:t>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desabilitar</a:t>
            </a:r>
            <a:r>
              <a:rPr lang="en-US" sz="1100" dirty="0"/>
              <a:t> </a:t>
            </a:r>
            <a:r>
              <a:rPr lang="en-US" sz="1100" dirty="0" err="1"/>
              <a:t>fases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Verificar</a:t>
            </a:r>
            <a:r>
              <a:rPr lang="en-US" sz="1100" dirty="0"/>
              <a:t> o </a:t>
            </a:r>
            <a:r>
              <a:rPr lang="en-US" sz="1100" dirty="0" err="1"/>
              <a:t>custo</a:t>
            </a:r>
            <a:r>
              <a:rPr lang="en-US" sz="1100" dirty="0"/>
              <a:t> do </a:t>
            </a:r>
            <a:r>
              <a:rPr lang="en-US" sz="1100" dirty="0" err="1"/>
              <a:t>projeto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Definir</a:t>
            </a:r>
            <a:r>
              <a:rPr lang="en-US" sz="1100" dirty="0"/>
              <a:t> ser </a:t>
            </a:r>
            <a:r>
              <a:rPr lang="en-US" sz="1100" dirty="0" err="1"/>
              <a:t>haverá</a:t>
            </a:r>
            <a:r>
              <a:rPr lang="en-US" sz="1100" dirty="0"/>
              <a:t> </a:t>
            </a:r>
            <a:r>
              <a:rPr lang="en-US" sz="1100" dirty="0" err="1"/>
              <a:t>custo</a:t>
            </a:r>
            <a:r>
              <a:rPr lang="en-US" sz="1100" dirty="0"/>
              <a:t> com horas de </a:t>
            </a:r>
            <a:r>
              <a:rPr lang="en-US" sz="1100" dirty="0" err="1"/>
              <a:t>consultoria</a:t>
            </a:r>
            <a:r>
              <a:rPr lang="en-US" sz="1100" dirty="0"/>
              <a:t>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análise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Estabelecer</a:t>
            </a:r>
            <a:r>
              <a:rPr lang="en-US" sz="1100" dirty="0"/>
              <a:t> as </a:t>
            </a:r>
            <a:r>
              <a:rPr lang="en-US" sz="1100" dirty="0" err="1"/>
              <a:t>definições</a:t>
            </a:r>
            <a:r>
              <a:rPr lang="en-US" sz="1100" dirty="0"/>
              <a:t> de </a:t>
            </a:r>
            <a:r>
              <a:rPr lang="en-US" sz="1100" dirty="0" err="1"/>
              <a:t>redução</a:t>
            </a:r>
            <a:r>
              <a:rPr lang="en-US" sz="1100" dirty="0"/>
              <a:t> do </a:t>
            </a:r>
            <a:r>
              <a:rPr lang="en-US" sz="1100" dirty="0" err="1"/>
              <a:t>cronograma</a:t>
            </a:r>
            <a:r>
              <a:rPr lang="en-US" sz="1100" dirty="0"/>
              <a:t> com base no </a:t>
            </a:r>
            <a:r>
              <a:rPr lang="en-US" sz="1100" dirty="0" err="1"/>
              <a:t>tipo</a:t>
            </a:r>
            <a:r>
              <a:rPr lang="en-US" sz="1100" dirty="0"/>
              <a:t> de </a:t>
            </a:r>
            <a:r>
              <a:rPr lang="en-US" sz="1100" dirty="0" err="1"/>
              <a:t>Ordem</a:t>
            </a:r>
            <a:r>
              <a:rPr lang="en-US" sz="1100" dirty="0"/>
              <a:t> de </a:t>
            </a:r>
            <a:r>
              <a:rPr lang="en-US" sz="1100" dirty="0" err="1"/>
              <a:t>Serviço</a:t>
            </a:r>
            <a:r>
              <a:rPr lang="en-US" sz="1100" dirty="0"/>
              <a:t> – </a:t>
            </a:r>
            <a:r>
              <a:rPr lang="en-US" sz="1100" dirty="0" err="1"/>
              <a:t>Padrão</a:t>
            </a:r>
            <a:r>
              <a:rPr lang="en-US" sz="1100" dirty="0"/>
              <a:t>, </a:t>
            </a:r>
            <a:r>
              <a:rPr lang="en-US" sz="1100" dirty="0" err="1"/>
              <a:t>Urgente</a:t>
            </a:r>
            <a:r>
              <a:rPr lang="en-US" sz="1100" dirty="0"/>
              <a:t>, </a:t>
            </a:r>
            <a:r>
              <a:rPr lang="en-US" sz="1100" dirty="0" err="1"/>
              <a:t>Crítica</a:t>
            </a:r>
            <a:r>
              <a:rPr lang="en-US" sz="1100" dirty="0"/>
              <a:t> </a:t>
            </a:r>
            <a:r>
              <a:rPr lang="en-US" sz="1100" dirty="0" err="1"/>
              <a:t>ou</a:t>
            </a:r>
            <a:r>
              <a:rPr lang="en-US" sz="1100" dirty="0"/>
              <a:t> de </a:t>
            </a:r>
            <a:r>
              <a:rPr lang="en-US" sz="1100" dirty="0" err="1"/>
              <a:t>alta</a:t>
            </a:r>
            <a:r>
              <a:rPr lang="en-US" sz="1100" dirty="0"/>
              <a:t> </a:t>
            </a:r>
            <a:r>
              <a:rPr lang="en-US" sz="1100" dirty="0" err="1"/>
              <a:t>criticidade</a:t>
            </a:r>
            <a:r>
              <a:rPr lang="en-US" sz="11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2" y="1822976"/>
            <a:ext cx="5437907" cy="3058823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02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CONTINUA I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realizar</a:t>
            </a:r>
            <a:r>
              <a:rPr lang="en-US" sz="1100" dirty="0"/>
              <a:t> </a:t>
            </a:r>
            <a:r>
              <a:rPr lang="en-US" sz="1100" dirty="0" err="1"/>
              <a:t>todo</a:t>
            </a:r>
            <a:r>
              <a:rPr lang="en-US" sz="1100" dirty="0"/>
              <a:t> o </a:t>
            </a:r>
            <a:r>
              <a:rPr lang="en-US" sz="1100" dirty="0" err="1"/>
              <a:t>seu</a:t>
            </a:r>
            <a:r>
              <a:rPr lang="en-US" sz="1100" dirty="0"/>
              <a:t> </a:t>
            </a:r>
            <a:r>
              <a:rPr lang="en-US" sz="1100" dirty="0" err="1"/>
              <a:t>planejamento</a:t>
            </a:r>
            <a:r>
              <a:rPr lang="en-US" sz="1100" dirty="0"/>
              <a:t> de </a:t>
            </a:r>
            <a:r>
              <a:rPr lang="en-US" sz="1100" dirty="0" err="1"/>
              <a:t>entrega</a:t>
            </a:r>
            <a:r>
              <a:rPr lang="en-US" sz="1100" dirty="0"/>
              <a:t> e </a:t>
            </a:r>
            <a:r>
              <a:rPr lang="en-US" sz="1100" dirty="0" err="1"/>
              <a:t>dimensionamento</a:t>
            </a:r>
            <a:r>
              <a:rPr lang="en-US" sz="1100" dirty="0"/>
              <a:t> do </a:t>
            </a:r>
            <a:r>
              <a:rPr lang="en-US" sz="1100" dirty="0" err="1"/>
              <a:t>projeto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Inserir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profissionais</a:t>
            </a:r>
            <a:r>
              <a:rPr lang="en-US" sz="1100" dirty="0"/>
              <a:t> que </a:t>
            </a:r>
            <a:r>
              <a:rPr lang="en-US" sz="1100" dirty="0" err="1"/>
              <a:t>irão</a:t>
            </a:r>
            <a:r>
              <a:rPr lang="en-US" sz="1100" dirty="0"/>
              <a:t> </a:t>
            </a:r>
            <a:r>
              <a:rPr lang="en-US" sz="1100" dirty="0" err="1"/>
              <a:t>compor</a:t>
            </a:r>
            <a:r>
              <a:rPr lang="en-US" sz="1100" dirty="0"/>
              <a:t> a </a:t>
            </a:r>
            <a:r>
              <a:rPr lang="en-US" sz="1100" dirty="0" err="1"/>
              <a:t>equipe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Definir</a:t>
            </a:r>
            <a:r>
              <a:rPr lang="en-US" sz="1100" dirty="0"/>
              <a:t> data de </a:t>
            </a:r>
            <a:r>
              <a:rPr lang="en-US" sz="1100" dirty="0" err="1"/>
              <a:t>início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Habilitar</a:t>
            </a:r>
            <a:r>
              <a:rPr lang="en-US" sz="1100" dirty="0"/>
              <a:t>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desabilitar</a:t>
            </a:r>
            <a:r>
              <a:rPr lang="en-US" sz="1100" dirty="0"/>
              <a:t> </a:t>
            </a:r>
            <a:r>
              <a:rPr lang="en-US" sz="1100" dirty="0" err="1"/>
              <a:t>fases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Verificar</a:t>
            </a:r>
            <a:r>
              <a:rPr lang="en-US" sz="1100" dirty="0"/>
              <a:t> o </a:t>
            </a:r>
            <a:r>
              <a:rPr lang="en-US" sz="1100" dirty="0" err="1"/>
              <a:t>custo</a:t>
            </a:r>
            <a:r>
              <a:rPr lang="en-US" sz="1100" dirty="0"/>
              <a:t> do </a:t>
            </a:r>
            <a:r>
              <a:rPr lang="en-US" sz="1100" dirty="0" err="1"/>
              <a:t>projeto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Definir</a:t>
            </a:r>
            <a:r>
              <a:rPr lang="en-US" sz="1100" dirty="0"/>
              <a:t> ser </a:t>
            </a:r>
            <a:r>
              <a:rPr lang="en-US" sz="1100" dirty="0" err="1"/>
              <a:t>haverá</a:t>
            </a:r>
            <a:r>
              <a:rPr lang="en-US" sz="1100" dirty="0"/>
              <a:t> </a:t>
            </a:r>
            <a:r>
              <a:rPr lang="en-US" sz="1100" dirty="0" err="1"/>
              <a:t>custo</a:t>
            </a:r>
            <a:r>
              <a:rPr lang="en-US" sz="1100" dirty="0"/>
              <a:t> com horas de </a:t>
            </a:r>
            <a:r>
              <a:rPr lang="en-US" sz="1100" dirty="0" err="1"/>
              <a:t>consultoria</a:t>
            </a:r>
            <a:r>
              <a:rPr lang="en-US" sz="1100" dirty="0"/>
              <a:t>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análise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Estabelecer</a:t>
            </a:r>
            <a:r>
              <a:rPr lang="en-US" sz="1100" dirty="0"/>
              <a:t> as </a:t>
            </a:r>
            <a:r>
              <a:rPr lang="en-US" sz="1100" dirty="0" err="1"/>
              <a:t>definições</a:t>
            </a:r>
            <a:r>
              <a:rPr lang="en-US" sz="1100" dirty="0"/>
              <a:t> de </a:t>
            </a:r>
            <a:r>
              <a:rPr lang="en-US" sz="1100" dirty="0" err="1"/>
              <a:t>redução</a:t>
            </a:r>
            <a:r>
              <a:rPr lang="en-US" sz="1100" dirty="0"/>
              <a:t> do </a:t>
            </a:r>
            <a:r>
              <a:rPr lang="en-US" sz="1100" dirty="0" err="1"/>
              <a:t>cronograma</a:t>
            </a:r>
            <a:r>
              <a:rPr lang="en-US" sz="1100" dirty="0"/>
              <a:t> com base no </a:t>
            </a:r>
            <a:r>
              <a:rPr lang="en-US" sz="1100" dirty="0" err="1"/>
              <a:t>tipo</a:t>
            </a:r>
            <a:r>
              <a:rPr lang="en-US" sz="1100" dirty="0"/>
              <a:t> de </a:t>
            </a:r>
            <a:r>
              <a:rPr lang="en-US" sz="1100" dirty="0" err="1"/>
              <a:t>Ordem</a:t>
            </a:r>
            <a:r>
              <a:rPr lang="en-US" sz="1100" dirty="0"/>
              <a:t> de </a:t>
            </a:r>
            <a:r>
              <a:rPr lang="en-US" sz="1100" dirty="0" err="1"/>
              <a:t>Serviço</a:t>
            </a:r>
            <a:r>
              <a:rPr lang="en-US" sz="1100" dirty="0"/>
              <a:t> – </a:t>
            </a:r>
            <a:r>
              <a:rPr lang="en-US" sz="1100" dirty="0" err="1"/>
              <a:t>Padrão</a:t>
            </a:r>
            <a:r>
              <a:rPr lang="en-US" sz="1100" dirty="0"/>
              <a:t>, </a:t>
            </a:r>
            <a:r>
              <a:rPr lang="en-US" sz="1100" dirty="0" err="1"/>
              <a:t>Urgente</a:t>
            </a:r>
            <a:r>
              <a:rPr lang="en-US" sz="1100" dirty="0"/>
              <a:t>, </a:t>
            </a:r>
            <a:r>
              <a:rPr lang="en-US" sz="1100" dirty="0" err="1"/>
              <a:t>Crítica</a:t>
            </a:r>
            <a:r>
              <a:rPr lang="en-US" sz="1100" dirty="0"/>
              <a:t> </a:t>
            </a:r>
            <a:r>
              <a:rPr lang="en-US" sz="1100" dirty="0" err="1"/>
              <a:t>ou</a:t>
            </a:r>
            <a:r>
              <a:rPr lang="en-US" sz="1100" dirty="0"/>
              <a:t> de </a:t>
            </a:r>
            <a:r>
              <a:rPr lang="en-US" sz="1100" dirty="0" err="1"/>
              <a:t>alta</a:t>
            </a:r>
            <a:r>
              <a:rPr lang="en-US" sz="1100" dirty="0"/>
              <a:t> </a:t>
            </a:r>
            <a:r>
              <a:rPr lang="en-US" sz="1100" dirty="0" err="1"/>
              <a:t>criticidade</a:t>
            </a:r>
            <a:r>
              <a:rPr lang="en-US" sz="11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2" y="1822976"/>
            <a:ext cx="5437907" cy="3058823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2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2</a:t>
            </a:r>
            <a:br>
              <a:rPr lang="pt-BR" dirty="0"/>
            </a:b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  <a:b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46203" y="2755428"/>
            <a:ext cx="1899593" cy="18995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+mj-lt"/>
              </a:rPr>
              <a:t>Dimension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pt-BR" sz="1600" dirty="0"/>
              <a:t>Principais aspectos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pt-BR" sz="1600" dirty="0"/>
              <a:t>Processo simples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pt-BR" sz="1600" dirty="0"/>
              <a:t>Tela-a-tela (Contagens)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pt-BR" sz="1600" dirty="0"/>
              <a:t>Análises e relatórios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pt-BR" sz="1600" dirty="0"/>
              <a:t>Configuração avançada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pt-BR" sz="1600" dirty="0"/>
              <a:t>Configurações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31" name="Grupo 30" descr="Ícones de gráfico de barras e de gráfico de linha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v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33" name="Forma Liv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4" name="Forma Livre 1676" descr="Ícone de caixa de seleção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5" name="Forma Livre 4665" descr="Ícone de gráfico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39" name="Grupo 38" descr="Ícone de engrenagen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vre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42" name="Forma Livre 4346" descr="Ícone de gráfico de caixa e de bigode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pic>
        <p:nvPicPr>
          <p:cNvPr id="43" name="Imagem 42" descr="Uma imagem contendo edifício&#10;&#10;Descrição gerada automaticamente">
            <a:extLst>
              <a:ext uri="{FF2B5EF4-FFF2-40B4-BE49-F238E27FC236}">
                <a16:creationId xmlns:a16="http://schemas.microsoft.com/office/drawing/2014/main" id="{5F30BAB7-89AE-4BB7-ABEE-BA504EE5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pic>
        <p:nvPicPr>
          <p:cNvPr id="3" name="Gráfico 2" descr="Computador">
            <a:extLst>
              <a:ext uri="{FF2B5EF4-FFF2-40B4-BE49-F238E27FC236}">
                <a16:creationId xmlns:a16="http://schemas.microsoft.com/office/drawing/2014/main" id="{F99A3139-1E21-4DAB-9A01-F0DE011F8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7882" y="5254973"/>
            <a:ext cx="489235" cy="4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76183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CONTINUA II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realizar</a:t>
            </a:r>
            <a:r>
              <a:rPr lang="en-US" sz="1100" dirty="0"/>
              <a:t> </a:t>
            </a:r>
            <a:r>
              <a:rPr lang="en-US" sz="1100" dirty="0" err="1"/>
              <a:t>todo</a:t>
            </a:r>
            <a:r>
              <a:rPr lang="en-US" sz="1100" dirty="0"/>
              <a:t> o </a:t>
            </a:r>
            <a:r>
              <a:rPr lang="en-US" sz="1100" dirty="0" err="1"/>
              <a:t>seu</a:t>
            </a:r>
            <a:r>
              <a:rPr lang="en-US" sz="1100" dirty="0"/>
              <a:t> </a:t>
            </a:r>
            <a:r>
              <a:rPr lang="en-US" sz="1100" dirty="0" err="1"/>
              <a:t>planejamento</a:t>
            </a:r>
            <a:r>
              <a:rPr lang="en-US" sz="1100" dirty="0"/>
              <a:t> de </a:t>
            </a:r>
            <a:r>
              <a:rPr lang="en-US" sz="1100" dirty="0" err="1"/>
              <a:t>entrega</a:t>
            </a:r>
            <a:r>
              <a:rPr lang="en-US" sz="1100" dirty="0"/>
              <a:t> e </a:t>
            </a:r>
            <a:r>
              <a:rPr lang="en-US" sz="1100" dirty="0" err="1"/>
              <a:t>dimensionamento</a:t>
            </a:r>
            <a:r>
              <a:rPr lang="en-US" sz="1100" dirty="0"/>
              <a:t> do </a:t>
            </a:r>
            <a:r>
              <a:rPr lang="en-US" sz="1100" dirty="0" err="1"/>
              <a:t>projeto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Inserir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profissionais</a:t>
            </a:r>
            <a:r>
              <a:rPr lang="en-US" sz="1100" dirty="0"/>
              <a:t> que </a:t>
            </a:r>
            <a:r>
              <a:rPr lang="en-US" sz="1100" dirty="0" err="1"/>
              <a:t>irão</a:t>
            </a:r>
            <a:r>
              <a:rPr lang="en-US" sz="1100" dirty="0"/>
              <a:t> </a:t>
            </a:r>
            <a:r>
              <a:rPr lang="en-US" sz="1100" dirty="0" err="1"/>
              <a:t>compor</a:t>
            </a:r>
            <a:r>
              <a:rPr lang="en-US" sz="1100" dirty="0"/>
              <a:t> a </a:t>
            </a:r>
            <a:r>
              <a:rPr lang="en-US" sz="1100" dirty="0" err="1"/>
              <a:t>equipe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Definir</a:t>
            </a:r>
            <a:r>
              <a:rPr lang="en-US" sz="1100" dirty="0"/>
              <a:t> data de </a:t>
            </a:r>
            <a:r>
              <a:rPr lang="en-US" sz="1100" dirty="0" err="1"/>
              <a:t>início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Habilitar</a:t>
            </a:r>
            <a:r>
              <a:rPr lang="en-US" sz="1100" dirty="0"/>
              <a:t>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desabilitar</a:t>
            </a:r>
            <a:r>
              <a:rPr lang="en-US" sz="1100" dirty="0"/>
              <a:t> </a:t>
            </a:r>
            <a:r>
              <a:rPr lang="en-US" sz="1100" dirty="0" err="1"/>
              <a:t>fases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Verificar</a:t>
            </a:r>
            <a:r>
              <a:rPr lang="en-US" sz="1100" dirty="0"/>
              <a:t> o </a:t>
            </a:r>
            <a:r>
              <a:rPr lang="en-US" sz="1100" dirty="0" err="1"/>
              <a:t>custo</a:t>
            </a:r>
            <a:r>
              <a:rPr lang="en-US" sz="1100" dirty="0"/>
              <a:t> do </a:t>
            </a:r>
            <a:r>
              <a:rPr lang="en-US" sz="1100" dirty="0" err="1"/>
              <a:t>projeto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Definir</a:t>
            </a:r>
            <a:r>
              <a:rPr lang="en-US" sz="1100" dirty="0"/>
              <a:t> ser </a:t>
            </a:r>
            <a:r>
              <a:rPr lang="en-US" sz="1100" dirty="0" err="1"/>
              <a:t>haverá</a:t>
            </a:r>
            <a:r>
              <a:rPr lang="en-US" sz="1100" dirty="0"/>
              <a:t> </a:t>
            </a:r>
            <a:r>
              <a:rPr lang="en-US" sz="1100" dirty="0" err="1"/>
              <a:t>custo</a:t>
            </a:r>
            <a:r>
              <a:rPr lang="en-US" sz="1100" dirty="0"/>
              <a:t> com horas de </a:t>
            </a:r>
            <a:r>
              <a:rPr lang="en-US" sz="1100" dirty="0" err="1"/>
              <a:t>consultoria</a:t>
            </a:r>
            <a:r>
              <a:rPr lang="en-US" sz="1100" dirty="0"/>
              <a:t>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análise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Estabelecer</a:t>
            </a:r>
            <a:r>
              <a:rPr lang="en-US" sz="1100" dirty="0"/>
              <a:t> as </a:t>
            </a:r>
            <a:r>
              <a:rPr lang="en-US" sz="1100" dirty="0" err="1"/>
              <a:t>definições</a:t>
            </a:r>
            <a:r>
              <a:rPr lang="en-US" sz="1100" dirty="0"/>
              <a:t> de </a:t>
            </a:r>
            <a:r>
              <a:rPr lang="en-US" sz="1100" dirty="0" err="1"/>
              <a:t>redução</a:t>
            </a:r>
            <a:r>
              <a:rPr lang="en-US" sz="1100" dirty="0"/>
              <a:t> do </a:t>
            </a:r>
            <a:r>
              <a:rPr lang="en-US" sz="1100" dirty="0" err="1"/>
              <a:t>cronograma</a:t>
            </a:r>
            <a:r>
              <a:rPr lang="en-US" sz="1100" dirty="0"/>
              <a:t> com base no </a:t>
            </a:r>
            <a:r>
              <a:rPr lang="en-US" sz="1100" dirty="0" err="1"/>
              <a:t>tipo</a:t>
            </a:r>
            <a:r>
              <a:rPr lang="en-US" sz="1100" dirty="0"/>
              <a:t> de </a:t>
            </a:r>
            <a:r>
              <a:rPr lang="en-US" sz="1100" dirty="0" err="1"/>
              <a:t>Ordem</a:t>
            </a:r>
            <a:r>
              <a:rPr lang="en-US" sz="1100" dirty="0"/>
              <a:t> de </a:t>
            </a:r>
            <a:r>
              <a:rPr lang="en-US" sz="1100" dirty="0" err="1"/>
              <a:t>Serviço</a:t>
            </a:r>
            <a:r>
              <a:rPr lang="en-US" sz="1100" dirty="0"/>
              <a:t> – </a:t>
            </a:r>
            <a:r>
              <a:rPr lang="en-US" sz="1100" dirty="0" err="1"/>
              <a:t>Padrão</a:t>
            </a:r>
            <a:r>
              <a:rPr lang="en-US" sz="1100" dirty="0"/>
              <a:t>, </a:t>
            </a:r>
            <a:r>
              <a:rPr lang="en-US" sz="1100" dirty="0" err="1"/>
              <a:t>Urgente</a:t>
            </a:r>
            <a:r>
              <a:rPr lang="en-US" sz="1100" dirty="0"/>
              <a:t>, </a:t>
            </a:r>
            <a:r>
              <a:rPr lang="en-US" sz="1100" dirty="0" err="1"/>
              <a:t>Crítica</a:t>
            </a:r>
            <a:r>
              <a:rPr lang="en-US" sz="1100" dirty="0"/>
              <a:t> </a:t>
            </a:r>
            <a:r>
              <a:rPr lang="en-US" sz="1100" dirty="0" err="1"/>
              <a:t>ou</a:t>
            </a:r>
            <a:r>
              <a:rPr lang="en-US" sz="1100" dirty="0"/>
              <a:t> de </a:t>
            </a:r>
            <a:r>
              <a:rPr lang="en-US" sz="1100" dirty="0" err="1"/>
              <a:t>alta</a:t>
            </a:r>
            <a:r>
              <a:rPr lang="en-US" sz="1100" dirty="0"/>
              <a:t> </a:t>
            </a:r>
            <a:r>
              <a:rPr lang="en-US" sz="1100" dirty="0" err="1"/>
              <a:t>criticidade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tem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mãos</a:t>
            </a:r>
            <a:r>
              <a:rPr lang="en-US" sz="1100" dirty="0"/>
              <a:t> </a:t>
            </a:r>
            <a:r>
              <a:rPr lang="en-US" sz="1100" dirty="0" err="1"/>
              <a:t>informações</a:t>
            </a:r>
            <a:r>
              <a:rPr lang="en-US" sz="1100" dirty="0"/>
              <a:t> </a:t>
            </a:r>
            <a:r>
              <a:rPr lang="en-US" sz="1100" dirty="0" err="1"/>
              <a:t>detalhadas</a:t>
            </a:r>
            <a:r>
              <a:rPr lang="en-US" sz="1100" dirty="0"/>
              <a:t> e </a:t>
            </a:r>
            <a:r>
              <a:rPr lang="en-US" sz="1100" dirty="0" err="1"/>
              <a:t>suficientes</a:t>
            </a:r>
            <a:r>
              <a:rPr lang="en-US" sz="1100" dirty="0"/>
              <a:t> para </a:t>
            </a:r>
            <a:r>
              <a:rPr lang="en-US" sz="1100" dirty="0" err="1"/>
              <a:t>melhorar</a:t>
            </a:r>
            <a:r>
              <a:rPr lang="en-US" sz="1100" dirty="0"/>
              <a:t> o </a:t>
            </a:r>
            <a:r>
              <a:rPr lang="en-US" sz="1100" dirty="0" err="1"/>
              <a:t>seu</a:t>
            </a:r>
            <a:r>
              <a:rPr lang="en-US" sz="1100" dirty="0"/>
              <a:t> </a:t>
            </a:r>
            <a:r>
              <a:rPr lang="en-US" sz="1100" dirty="0" err="1"/>
              <a:t>processo</a:t>
            </a:r>
            <a:r>
              <a:rPr lang="en-US" sz="1100" dirty="0"/>
              <a:t> de </a:t>
            </a:r>
            <a:r>
              <a:rPr lang="en-US" sz="1100" dirty="0" err="1"/>
              <a:t>desenvolvimento</a:t>
            </a:r>
            <a:r>
              <a:rPr lang="en-US" sz="1100" dirty="0"/>
              <a:t>, </a:t>
            </a:r>
            <a:r>
              <a:rPr lang="en-US" sz="1100" dirty="0" err="1"/>
              <a:t>entrega</a:t>
            </a:r>
            <a:r>
              <a:rPr lang="en-US" sz="1100" dirty="0"/>
              <a:t> e </a:t>
            </a:r>
            <a:r>
              <a:rPr lang="en-US" sz="1100" dirty="0" err="1"/>
              <a:t>faturamento</a:t>
            </a:r>
            <a:r>
              <a:rPr lang="en-US" sz="1100" dirty="0"/>
              <a:t>. </a:t>
            </a:r>
            <a:r>
              <a:rPr lang="en-US" sz="1100" dirty="0" err="1"/>
              <a:t>Tudo</a:t>
            </a:r>
            <a:r>
              <a:rPr lang="en-US" sz="1100" dirty="0"/>
              <a:t> </a:t>
            </a:r>
            <a:r>
              <a:rPr lang="en-US" sz="1100" dirty="0" err="1"/>
              <a:t>isso</a:t>
            </a:r>
            <a:r>
              <a:rPr lang="en-US" sz="1100" dirty="0"/>
              <a:t> </a:t>
            </a:r>
            <a:r>
              <a:rPr lang="en-US" sz="1100" dirty="0" err="1"/>
              <a:t>acompanhado</a:t>
            </a:r>
            <a:r>
              <a:rPr lang="en-US" sz="1100" dirty="0"/>
              <a:t> online </a:t>
            </a:r>
            <a:r>
              <a:rPr lang="en-US" sz="1100" dirty="0" err="1"/>
              <a:t>pelo</a:t>
            </a:r>
            <a:r>
              <a:rPr lang="en-US" sz="1100" dirty="0"/>
              <a:t> </a:t>
            </a:r>
            <a:r>
              <a:rPr lang="en-US" sz="1100" dirty="0" err="1"/>
              <a:t>seu</a:t>
            </a:r>
            <a:r>
              <a:rPr lang="en-US" sz="1100" dirty="0"/>
              <a:t> </a:t>
            </a:r>
            <a:r>
              <a:rPr lang="en-US" sz="1100" dirty="0" err="1"/>
              <a:t>cliente</a:t>
            </a:r>
            <a:r>
              <a:rPr lang="en-US" sz="11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2" y="1822976"/>
            <a:ext cx="5437907" cy="3058822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75760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ARQUIVOS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Anexar</a:t>
            </a:r>
            <a:r>
              <a:rPr lang="en-US" sz="1100" dirty="0"/>
              <a:t> </a:t>
            </a:r>
            <a:r>
              <a:rPr lang="en-US" sz="1100" dirty="0" err="1"/>
              <a:t>arquivos</a:t>
            </a:r>
            <a:r>
              <a:rPr lang="en-US" sz="1100" dirty="0"/>
              <a:t> no Dimension é </a:t>
            </a:r>
            <a:r>
              <a:rPr lang="en-US" sz="1100" dirty="0" err="1"/>
              <a:t>tão</a:t>
            </a:r>
            <a:r>
              <a:rPr lang="en-US" sz="1100" dirty="0"/>
              <a:t> simples que </a:t>
            </a:r>
            <a:r>
              <a:rPr lang="en-US" sz="1100" dirty="0" err="1"/>
              <a:t>vou</a:t>
            </a:r>
            <a:r>
              <a:rPr lang="en-US" sz="1100" dirty="0"/>
              <a:t> </a:t>
            </a:r>
            <a:r>
              <a:rPr lang="en-US" sz="1100" dirty="0" err="1"/>
              <a:t>parar</a:t>
            </a:r>
            <a:r>
              <a:rPr lang="en-US" sz="1100" dirty="0"/>
              <a:t> por </a:t>
            </a:r>
            <a:r>
              <a:rPr lang="en-US" sz="1100" dirty="0" err="1"/>
              <a:t>aqui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Brincadeira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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Basta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clicar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ym typeface="Wingdings" panose="05000000000000000000" pitchFamily="2" charset="2"/>
              </a:rPr>
              <a:t>Adicionar</a:t>
            </a:r>
            <a:r>
              <a:rPr lang="en-US" sz="1100" dirty="0">
                <a:sym typeface="Wingdings" panose="05000000000000000000" pitchFamily="2" charset="2"/>
              </a:rPr>
              <a:t>, </a:t>
            </a:r>
            <a:r>
              <a:rPr lang="en-US" sz="1100" dirty="0" err="1">
                <a:sym typeface="Wingdings" panose="05000000000000000000" pitchFamily="2" charset="2"/>
              </a:rPr>
              <a:t>selecionar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arquivos</a:t>
            </a:r>
            <a:r>
              <a:rPr lang="en-US" sz="1100" dirty="0">
                <a:sym typeface="Wingdings" panose="05000000000000000000" pitchFamily="2" charset="2"/>
              </a:rPr>
              <a:t> que </a:t>
            </a:r>
            <a:r>
              <a:rPr lang="en-US" sz="1100" dirty="0" err="1">
                <a:sym typeface="Wingdings" panose="05000000000000000000" pitchFamily="2" charset="2"/>
              </a:rPr>
              <a:t>deseja</a:t>
            </a:r>
            <a:r>
              <a:rPr lang="en-US" sz="1100" dirty="0">
                <a:sym typeface="Wingdings" panose="05000000000000000000" pitchFamily="2" charset="2"/>
              </a:rPr>
              <a:t> e </a:t>
            </a:r>
            <a:r>
              <a:rPr lang="en-US" sz="1100" dirty="0" err="1">
                <a:sym typeface="Wingdings" panose="05000000000000000000" pitchFamily="2" charset="2"/>
              </a:rPr>
              <a:t>clicar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b="1" dirty="0">
                <a:sym typeface="Wingdings" panose="05000000000000000000" pitchFamily="2" charset="2"/>
              </a:rPr>
              <a:t>Upload</a:t>
            </a:r>
            <a:r>
              <a:rPr lang="en-US" sz="1100" dirty="0">
                <a:sym typeface="Wingdings" panose="05000000000000000000" pitchFamily="2" charset="2"/>
              </a:rPr>
              <a:t>, o que </a:t>
            </a:r>
            <a:r>
              <a:rPr lang="en-US" sz="1100" dirty="0" err="1">
                <a:sym typeface="Wingdings" panose="05000000000000000000" pitchFamily="2" charset="2"/>
              </a:rPr>
              <a:t>pode</a:t>
            </a:r>
            <a:r>
              <a:rPr lang="en-US" sz="1100" dirty="0">
                <a:sym typeface="Wingdings" panose="05000000000000000000" pitchFamily="2" charset="2"/>
              </a:rPr>
              <a:t> ser </a:t>
            </a:r>
            <a:r>
              <a:rPr lang="en-US" sz="1100" dirty="0" err="1">
                <a:sym typeface="Wingdings" panose="05000000000000000000" pitchFamily="2" charset="2"/>
              </a:rPr>
              <a:t>feito</a:t>
            </a:r>
            <a:r>
              <a:rPr lang="en-US" sz="1100" dirty="0">
                <a:sym typeface="Wingdings" panose="05000000000000000000" pitchFamily="2" charset="2"/>
              </a:rPr>
              <a:t> de forma individual – </a:t>
            </a:r>
            <a:r>
              <a:rPr lang="en-US" sz="1100" dirty="0" err="1">
                <a:sym typeface="Wingdings" panose="05000000000000000000" pitchFamily="2" charset="2"/>
              </a:rPr>
              <a:t>na</a:t>
            </a:r>
            <a:r>
              <a:rPr lang="en-US" sz="1100" dirty="0">
                <a:sym typeface="Wingdings" panose="05000000000000000000" pitchFamily="2" charset="2"/>
              </a:rPr>
              <a:t> Lista – </a:t>
            </a:r>
            <a:r>
              <a:rPr lang="en-US" sz="1100" dirty="0" err="1">
                <a:sym typeface="Wingdings" panose="05000000000000000000" pitchFamily="2" charset="2"/>
              </a:rPr>
              <a:t>ou</a:t>
            </a:r>
            <a:r>
              <a:rPr lang="en-US" sz="1100" dirty="0">
                <a:sym typeface="Wingdings" panose="05000000000000000000" pitchFamily="2" charset="2"/>
              </a:rPr>
              <a:t> de forma </a:t>
            </a:r>
            <a:r>
              <a:rPr lang="en-US" sz="1100" dirty="0" err="1">
                <a:sym typeface="Wingdings" panose="05000000000000000000" pitchFamily="2" charset="2"/>
              </a:rPr>
              <a:t>geral</a:t>
            </a:r>
            <a:r>
              <a:rPr lang="en-US" sz="1100" dirty="0">
                <a:sym typeface="Wingdings" panose="05000000000000000000" pitchFamily="2" charset="2"/>
              </a:rPr>
              <a:t> no </a:t>
            </a:r>
            <a:r>
              <a:rPr lang="en-US" sz="1100" dirty="0" err="1">
                <a:sym typeface="Wingdings" panose="05000000000000000000" pitchFamily="2" charset="2"/>
              </a:rPr>
              <a:t>cabeçalho</a:t>
            </a:r>
            <a:r>
              <a:rPr lang="en-US" sz="1100" dirty="0">
                <a:sym typeface="Wingdings" panose="05000000000000000000" pitchFamily="2" charset="2"/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Excluir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também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não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requer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maiores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explicações</a:t>
            </a:r>
            <a:r>
              <a:rPr lang="en-US" sz="1100" dirty="0">
                <a:sym typeface="Wingdings" panose="05000000000000000000" pitchFamily="2" charset="2"/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arquivos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podem</a:t>
            </a:r>
            <a:r>
              <a:rPr lang="en-US" sz="1100" dirty="0">
                <a:sym typeface="Wingdings" panose="05000000000000000000" pitchFamily="2" charset="2"/>
              </a:rPr>
              <a:t> ser .jpeg, .jpg, .bmp, .</a:t>
            </a:r>
            <a:r>
              <a:rPr lang="en-US" sz="1100" dirty="0" err="1">
                <a:sym typeface="Wingdings" panose="05000000000000000000" pitchFamily="2" charset="2"/>
              </a:rPr>
              <a:t>png</a:t>
            </a:r>
            <a:r>
              <a:rPr lang="en-US" sz="1100" dirty="0">
                <a:sym typeface="Wingdings" panose="05000000000000000000" pitchFamily="2" charset="2"/>
              </a:rPr>
              <a:t> para imagens;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Arquivos</a:t>
            </a:r>
            <a:r>
              <a:rPr lang="en-US" sz="1100" dirty="0">
                <a:sym typeface="Wingdings" panose="05000000000000000000" pitchFamily="2" charset="2"/>
              </a:rPr>
              <a:t> .pdf, .docx, .doc, .</a:t>
            </a:r>
            <a:r>
              <a:rPr lang="en-US" sz="1100" dirty="0" err="1">
                <a:sym typeface="Wingdings" panose="05000000000000000000" pitchFamily="2" charset="2"/>
              </a:rPr>
              <a:t>xls</a:t>
            </a:r>
            <a:r>
              <a:rPr lang="en-US" sz="1100" dirty="0">
                <a:sym typeface="Wingdings" panose="05000000000000000000" pitchFamily="2" charset="2"/>
              </a:rPr>
              <a:t>., .</a:t>
            </a:r>
            <a:r>
              <a:rPr lang="en-US" sz="1100" dirty="0" err="1">
                <a:sym typeface="Wingdings" panose="05000000000000000000" pitchFamily="2" charset="2"/>
              </a:rPr>
              <a:t>odt</a:t>
            </a:r>
            <a:r>
              <a:rPr lang="en-US" sz="1100" dirty="0">
                <a:sym typeface="Wingdings" panose="05000000000000000000" pitchFamily="2" charset="2"/>
              </a:rPr>
              <a:t> e </a:t>
            </a:r>
            <a:r>
              <a:rPr lang="en-US" sz="1100" dirty="0" err="1">
                <a:sym typeface="Wingdings" panose="05000000000000000000" pitchFamily="2" charset="2"/>
              </a:rPr>
              <a:t>demais</a:t>
            </a:r>
            <a:r>
              <a:rPr lang="en-US" sz="1100" dirty="0">
                <a:sym typeface="Wingdings" panose="05000000000000000000" pitchFamily="2" charset="2"/>
              </a:rPr>
              <a:t> para </a:t>
            </a:r>
            <a:r>
              <a:rPr lang="en-US" sz="1100" dirty="0" err="1">
                <a:sym typeface="Wingdings" panose="05000000000000000000" pitchFamily="2" charset="2"/>
              </a:rPr>
              <a:t>arquivos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texto</a:t>
            </a:r>
            <a:r>
              <a:rPr lang="en-US" sz="1100" dirty="0">
                <a:sym typeface="Wingdings" panose="05000000000000000000" pitchFamily="2" charset="2"/>
              </a:rPr>
              <a:t>, </a:t>
            </a:r>
            <a:r>
              <a:rPr lang="en-US" sz="1100" dirty="0" err="1">
                <a:sym typeface="Wingdings" panose="05000000000000000000" pitchFamily="2" charset="2"/>
              </a:rPr>
              <a:t>planilhas</a:t>
            </a:r>
            <a:r>
              <a:rPr lang="en-US" sz="1100" dirty="0">
                <a:sym typeface="Wingdings" panose="05000000000000000000" pitchFamily="2" charset="2"/>
              </a:rPr>
              <a:t> etc.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ym typeface="Wingdings" panose="05000000000000000000" pitchFamily="2" charset="2"/>
              </a:rPr>
              <a:t>O </a:t>
            </a:r>
            <a:r>
              <a:rPr lang="en-US" sz="1100" dirty="0" err="1">
                <a:sym typeface="Wingdings" panose="05000000000000000000" pitchFamily="2" charset="2"/>
              </a:rPr>
              <a:t>limite</a:t>
            </a:r>
            <a:r>
              <a:rPr lang="en-US" sz="1100" dirty="0">
                <a:sym typeface="Wingdings" panose="05000000000000000000" pitchFamily="2" charset="2"/>
              </a:rPr>
              <a:t> é de 2MB para </a:t>
            </a:r>
            <a:r>
              <a:rPr lang="en-US" sz="1100" dirty="0" err="1">
                <a:sym typeface="Wingdings" panose="05000000000000000000" pitchFamily="2" charset="2"/>
              </a:rPr>
              <a:t>cada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arquivo</a:t>
            </a:r>
            <a:r>
              <a:rPr lang="en-US" sz="1100" dirty="0">
                <a:sym typeface="Wingdings" panose="05000000000000000000" pitchFamily="2" charset="2"/>
              </a:rPr>
              <a:t>, </a:t>
            </a:r>
            <a:r>
              <a:rPr lang="en-US" sz="1100" dirty="0" err="1">
                <a:sym typeface="Wingdings" panose="05000000000000000000" pitchFamily="2" charset="2"/>
              </a:rPr>
              <a:t>entretanto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não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há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limitações</a:t>
            </a:r>
            <a:r>
              <a:rPr lang="en-US" sz="1100" dirty="0">
                <a:sym typeface="Wingdings" panose="05000000000000000000" pitchFamily="2" charset="2"/>
              </a:rPr>
              <a:t> para a </a:t>
            </a:r>
            <a:r>
              <a:rPr lang="en-US" sz="1100" dirty="0" err="1">
                <a:sym typeface="Wingdings" panose="05000000000000000000" pitchFamily="2" charset="2"/>
              </a:rPr>
              <a:t>quantidade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arquivos</a:t>
            </a:r>
            <a:r>
              <a:rPr lang="en-US" sz="1100" dirty="0">
                <a:sym typeface="Wingdings" panose="05000000000000000000" pitchFamily="2" charset="2"/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ym typeface="Wingdings" panose="05000000000000000000" pitchFamily="2" charset="2"/>
              </a:rPr>
              <a:t>O ideal é que </a:t>
            </a:r>
            <a:r>
              <a:rPr lang="en-US" sz="1100" dirty="0" err="1">
                <a:sym typeface="Wingdings" panose="05000000000000000000" pitchFamily="2" charset="2"/>
              </a:rPr>
              <a:t>sejam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anexados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arquivos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como</a:t>
            </a:r>
            <a:r>
              <a:rPr lang="en-US" sz="1100" dirty="0">
                <a:sym typeface="Wingdings" panose="05000000000000000000" pitchFamily="2" charset="2"/>
              </a:rPr>
              <a:t> a </a:t>
            </a:r>
            <a:r>
              <a:rPr lang="en-US" sz="1100" dirty="0" err="1">
                <a:sym typeface="Wingdings" panose="05000000000000000000" pitchFamily="2" charset="2"/>
              </a:rPr>
              <a:t>Ordem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Serviço</a:t>
            </a:r>
            <a:r>
              <a:rPr lang="en-US" sz="1100" dirty="0">
                <a:sym typeface="Wingdings" panose="05000000000000000000" pitchFamily="2" charset="2"/>
              </a:rPr>
              <a:t> (</a:t>
            </a:r>
            <a:r>
              <a:rPr lang="en-US" sz="1100" dirty="0" err="1">
                <a:sym typeface="Wingdings" panose="05000000000000000000" pitchFamily="2" charset="2"/>
              </a:rPr>
              <a:t>ou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Demanda</a:t>
            </a:r>
            <a:r>
              <a:rPr lang="en-US" sz="1100" dirty="0">
                <a:sym typeface="Wingdings" panose="05000000000000000000" pitchFamily="2" charset="2"/>
              </a:rPr>
              <a:t>), o </a:t>
            </a:r>
            <a:r>
              <a:rPr lang="en-US" sz="1100" dirty="0" err="1">
                <a:sym typeface="Wingdings" panose="05000000000000000000" pitchFamily="2" charset="2"/>
              </a:rPr>
              <a:t>Modelo</a:t>
            </a:r>
            <a:r>
              <a:rPr lang="en-US" sz="1100" dirty="0">
                <a:sym typeface="Wingdings" panose="05000000000000000000" pitchFamily="2" charset="2"/>
              </a:rPr>
              <a:t> de Dados, Caso de </a:t>
            </a:r>
            <a:r>
              <a:rPr lang="en-US" sz="1100" dirty="0" err="1">
                <a:sym typeface="Wingdings" panose="05000000000000000000" pitchFamily="2" charset="2"/>
              </a:rPr>
              <a:t>Uso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ou</a:t>
            </a:r>
            <a:r>
              <a:rPr lang="en-US" sz="1100" dirty="0">
                <a:sym typeface="Wingdings" panose="05000000000000000000" pitchFamily="2" charset="2"/>
              </a:rPr>
              <a:t> outros </a:t>
            </a:r>
            <a:r>
              <a:rPr lang="en-US" sz="1100" dirty="0" err="1">
                <a:sym typeface="Wingdings" panose="05000000000000000000" pitchFamily="2" charset="2"/>
              </a:rPr>
              <a:t>documentos</a:t>
            </a:r>
            <a:r>
              <a:rPr lang="en-US" sz="1100" dirty="0">
                <a:sym typeface="Wingdings" panose="05000000000000000000" pitchFamily="2" charset="2"/>
              </a:rPr>
              <a:t> que </a:t>
            </a:r>
            <a:r>
              <a:rPr lang="en-US" sz="1100" dirty="0" err="1">
                <a:sym typeface="Wingdings" panose="05000000000000000000" pitchFamily="2" charset="2"/>
              </a:rPr>
              <a:t>auxiliem</a:t>
            </a:r>
            <a:r>
              <a:rPr lang="en-US" sz="1100" dirty="0">
                <a:sym typeface="Wingdings" panose="05000000000000000000" pitchFamily="2" charset="2"/>
              </a:rPr>
              <a:t> a </a:t>
            </a:r>
            <a:r>
              <a:rPr lang="en-US" sz="1100" dirty="0" err="1">
                <a:sym typeface="Wingdings" panose="05000000000000000000" pitchFamily="2" charset="2"/>
              </a:rPr>
              <a:t>validação</a:t>
            </a:r>
            <a:r>
              <a:rPr lang="en-US" sz="1100" dirty="0">
                <a:sym typeface="Wingdings" panose="05000000000000000000" pitchFamily="2" charset="2"/>
              </a:rPr>
              <a:t> e a </a:t>
            </a:r>
            <a:r>
              <a:rPr lang="en-US" sz="1100" dirty="0" err="1">
                <a:sym typeface="Wingdings" panose="05000000000000000000" pitchFamily="2" charset="2"/>
              </a:rPr>
              <a:t>contagem</a:t>
            </a:r>
            <a:r>
              <a:rPr lang="en-US" sz="1100" dirty="0">
                <a:sym typeface="Wingdings" panose="05000000000000000000" pitchFamily="2" charset="2"/>
              </a:rPr>
              <a:t>.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2" y="1822976"/>
            <a:ext cx="5437906" cy="3058822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8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75760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COCOMO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Dimension </a:t>
            </a:r>
            <a:r>
              <a:rPr lang="en-US" sz="1100" dirty="0" err="1"/>
              <a:t>utiliza</a:t>
            </a:r>
            <a:r>
              <a:rPr lang="en-US" sz="1100" dirty="0"/>
              <a:t> o </a:t>
            </a:r>
            <a:r>
              <a:rPr lang="en-US" sz="1100" dirty="0" err="1"/>
              <a:t>método</a:t>
            </a:r>
            <a:r>
              <a:rPr lang="en-US" sz="1100" dirty="0"/>
              <a:t> de </a:t>
            </a:r>
            <a:r>
              <a:rPr lang="en-US" sz="1100" dirty="0" err="1"/>
              <a:t>cálculo</a:t>
            </a:r>
            <a:r>
              <a:rPr lang="en-US" sz="1100" dirty="0"/>
              <a:t> de Constructive Cost Model – COCOMO II 2000;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calibrar</a:t>
            </a:r>
            <a:r>
              <a:rPr lang="en-US" sz="1100" dirty="0"/>
              <a:t> </a:t>
            </a:r>
            <a:r>
              <a:rPr lang="en-US" sz="1100" dirty="0" err="1"/>
              <a:t>qualquer</a:t>
            </a:r>
            <a:r>
              <a:rPr lang="en-US" sz="1100" dirty="0"/>
              <a:t> </a:t>
            </a:r>
            <a:r>
              <a:rPr lang="en-US" sz="1100" dirty="0" err="1"/>
              <a:t>variável</a:t>
            </a:r>
            <a:r>
              <a:rPr lang="en-US" sz="1100" dirty="0"/>
              <a:t> do </a:t>
            </a:r>
            <a:r>
              <a:rPr lang="en-US" sz="1100" dirty="0" err="1"/>
              <a:t>modelo</a:t>
            </a:r>
            <a:r>
              <a:rPr lang="en-US" sz="1100" dirty="0"/>
              <a:t> – </a:t>
            </a:r>
            <a:r>
              <a:rPr lang="en-US" sz="1100" dirty="0" err="1"/>
              <a:t>explicaremos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adiante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Não</a:t>
            </a:r>
            <a:r>
              <a:rPr lang="en-US" sz="1100" dirty="0"/>
              <a:t> é </a:t>
            </a:r>
            <a:r>
              <a:rPr lang="en-US" sz="1100" dirty="0" err="1"/>
              <a:t>foco</a:t>
            </a:r>
            <a:r>
              <a:rPr lang="en-US" sz="1100" dirty="0"/>
              <a:t> </a:t>
            </a:r>
            <a:r>
              <a:rPr lang="en-US" sz="1100" dirty="0" err="1"/>
              <a:t>deste</a:t>
            </a:r>
            <a:r>
              <a:rPr lang="en-US" sz="1100" dirty="0"/>
              <a:t> </a:t>
            </a:r>
            <a:r>
              <a:rPr lang="en-US" sz="1100" dirty="0" err="1"/>
              <a:t>curso</a:t>
            </a:r>
            <a:r>
              <a:rPr lang="en-US" sz="1100" dirty="0"/>
              <a:t> </a:t>
            </a:r>
            <a:r>
              <a:rPr lang="en-US" sz="1100" dirty="0" err="1"/>
              <a:t>entrar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detalhes</a:t>
            </a:r>
            <a:r>
              <a:rPr lang="en-US" sz="1100" dirty="0"/>
              <a:t> do </a:t>
            </a:r>
            <a:r>
              <a:rPr lang="en-US" sz="1100" dirty="0" err="1"/>
              <a:t>método</a:t>
            </a:r>
            <a:r>
              <a:rPr lang="en-US" sz="1100" dirty="0"/>
              <a:t> COCOMO.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2" y="1822976"/>
            <a:ext cx="5437906" cy="3058821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3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75760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FINALIZAR?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Chegamos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final do </a:t>
            </a:r>
            <a:r>
              <a:rPr lang="en-US" sz="1100" dirty="0" err="1"/>
              <a:t>primeiro</a:t>
            </a:r>
            <a:r>
              <a:rPr lang="en-US" sz="1100" dirty="0"/>
              <a:t> </a:t>
            </a:r>
            <a:r>
              <a:rPr lang="en-US" sz="1100" dirty="0" err="1"/>
              <a:t>processo</a:t>
            </a:r>
            <a:r>
              <a:rPr lang="en-US" sz="1100" dirty="0"/>
              <a:t> do Dimension;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Estamos </a:t>
            </a:r>
            <a:r>
              <a:rPr lang="en-US" sz="1100" dirty="0" err="1"/>
              <a:t>diante</a:t>
            </a:r>
            <a:r>
              <a:rPr lang="en-US" sz="1100" dirty="0"/>
              <a:t> da </a:t>
            </a:r>
            <a:r>
              <a:rPr lang="en-US" sz="1100" dirty="0" err="1"/>
              <a:t>primeira</a:t>
            </a:r>
            <a:r>
              <a:rPr lang="en-US" sz="1100" dirty="0"/>
              <a:t> </a:t>
            </a:r>
            <a:r>
              <a:rPr lang="en-US" sz="1100" dirty="0" err="1"/>
              <a:t>flexibilidade</a:t>
            </a:r>
            <a:r>
              <a:rPr lang="en-US" sz="1100" dirty="0"/>
              <a:t> que o Sistema </a:t>
            </a:r>
            <a:r>
              <a:rPr lang="en-US" sz="1100" dirty="0" err="1"/>
              <a:t>nos</a:t>
            </a:r>
            <a:r>
              <a:rPr lang="en-US" sz="1100" dirty="0"/>
              <a:t> </a:t>
            </a:r>
            <a:r>
              <a:rPr lang="en-US" sz="1100" dirty="0" err="1"/>
              <a:t>oferece</a:t>
            </a:r>
            <a:r>
              <a:rPr lang="en-US" sz="1100" dirty="0"/>
              <a:t>,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seja</a:t>
            </a:r>
            <a:r>
              <a:rPr lang="en-US" sz="1100" dirty="0"/>
              <a:t>, se a </a:t>
            </a:r>
            <a:r>
              <a:rPr lang="en-US" sz="1100" dirty="0" err="1"/>
              <a:t>Validação</a:t>
            </a:r>
            <a:r>
              <a:rPr lang="en-US" sz="1100" dirty="0"/>
              <a:t> </a:t>
            </a:r>
            <a:r>
              <a:rPr lang="en-US" sz="1100" dirty="0" err="1"/>
              <a:t>Interna</a:t>
            </a:r>
            <a:r>
              <a:rPr lang="en-US" sz="1100" dirty="0"/>
              <a:t> é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obrigatória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Caso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seja</a:t>
            </a:r>
            <a:r>
              <a:rPr lang="en-US" sz="1100" dirty="0"/>
              <a:t>, </a:t>
            </a:r>
            <a:r>
              <a:rPr lang="en-US" sz="1100" dirty="0" err="1"/>
              <a:t>basta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Não</a:t>
            </a:r>
            <a:r>
              <a:rPr lang="en-US" sz="1100" dirty="0"/>
              <a:t> e </a:t>
            </a:r>
            <a:r>
              <a:rPr lang="en-US" sz="1100" b="1" dirty="0" err="1"/>
              <a:t>Validar</a:t>
            </a:r>
            <a:r>
              <a:rPr lang="en-US" sz="1100" b="1" dirty="0"/>
              <a:t> </a:t>
            </a:r>
            <a:r>
              <a:rPr lang="en-US" sz="1100" b="1" dirty="0" err="1"/>
              <a:t>Automaticamente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Se for </a:t>
            </a:r>
            <a:r>
              <a:rPr lang="en-US" sz="1100" dirty="0" err="1"/>
              <a:t>obrigatória</a:t>
            </a:r>
            <a:r>
              <a:rPr lang="en-US" sz="1100" dirty="0"/>
              <a:t>, </a:t>
            </a:r>
            <a:r>
              <a:rPr lang="en-US" sz="1100" dirty="0" err="1"/>
              <a:t>selecione</a:t>
            </a:r>
            <a:r>
              <a:rPr lang="en-US" sz="1100" dirty="0"/>
              <a:t> um </a:t>
            </a:r>
            <a:r>
              <a:rPr lang="en-US" sz="1100" dirty="0" err="1"/>
              <a:t>Validador</a:t>
            </a:r>
            <a:r>
              <a:rPr lang="en-US" sz="1100" dirty="0"/>
              <a:t> </a:t>
            </a:r>
            <a:r>
              <a:rPr lang="en-US" sz="1100" dirty="0" err="1"/>
              <a:t>Interno</a:t>
            </a:r>
            <a:r>
              <a:rPr lang="en-US" sz="1100" dirty="0"/>
              <a:t> e </a:t>
            </a:r>
            <a:r>
              <a:rPr lang="en-US" sz="1100" dirty="0" err="1"/>
              <a:t>envie</a:t>
            </a:r>
            <a:r>
              <a:rPr lang="en-US" sz="1100" dirty="0"/>
              <a:t> para </a:t>
            </a:r>
            <a:r>
              <a:rPr lang="en-US" sz="1100" dirty="0" err="1"/>
              <a:t>validação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Nesta aba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ainda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definir</a:t>
            </a:r>
            <a:r>
              <a:rPr lang="en-US" sz="1100" dirty="0"/>
              <a:t> a </a:t>
            </a:r>
            <a:r>
              <a:rPr lang="en-US" sz="1100" dirty="0" err="1"/>
              <a:t>privacidade</a:t>
            </a:r>
            <a:r>
              <a:rPr lang="en-US" sz="1100" dirty="0"/>
              <a:t> da </a:t>
            </a:r>
            <a:r>
              <a:rPr lang="en-US" sz="1100" dirty="0" err="1"/>
              <a:t>sua</a:t>
            </a:r>
            <a:r>
              <a:rPr lang="en-US" sz="1100" dirty="0"/>
              <a:t> </a:t>
            </a:r>
            <a:r>
              <a:rPr lang="en-US" sz="1100" dirty="0" err="1"/>
              <a:t>análise</a:t>
            </a:r>
            <a:r>
              <a:rPr lang="en-US" sz="1100" dirty="0"/>
              <a:t>, que </a:t>
            </a:r>
            <a:r>
              <a:rPr lang="en-US" sz="1100" dirty="0" err="1"/>
              <a:t>vai</a:t>
            </a:r>
            <a:r>
              <a:rPr lang="en-US" sz="1100" dirty="0"/>
              <a:t> </a:t>
            </a:r>
            <a:r>
              <a:rPr lang="en-US" sz="1100" dirty="0" err="1"/>
              <a:t>além</a:t>
            </a:r>
            <a:r>
              <a:rPr lang="en-US" sz="1100" dirty="0"/>
              <a:t> das </a:t>
            </a:r>
            <a:r>
              <a:rPr lang="en-US" sz="1100" dirty="0" err="1"/>
              <a:t>configurações</a:t>
            </a:r>
            <a:r>
              <a:rPr lang="en-US" sz="1100" dirty="0"/>
              <a:t> </a:t>
            </a:r>
            <a:r>
              <a:rPr lang="en-US" sz="1100" dirty="0" err="1"/>
              <a:t>tradicionais</a:t>
            </a:r>
            <a:r>
              <a:rPr lang="en-US" sz="1100" dirty="0"/>
              <a:t> de </a:t>
            </a:r>
            <a:r>
              <a:rPr lang="en-US" sz="1100" dirty="0" err="1"/>
              <a:t>segurança</a:t>
            </a:r>
            <a:r>
              <a:rPr lang="en-US" sz="11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3" y="1822976"/>
            <a:ext cx="5437904" cy="3058821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85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75760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PARÊNTES</a:t>
            </a:r>
            <a:r>
              <a:rPr lang="en-US" sz="4400" dirty="0"/>
              <a:t>IS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Se o </a:t>
            </a:r>
            <a:r>
              <a:rPr lang="en-US" sz="1100" dirty="0" err="1"/>
              <a:t>seu</a:t>
            </a:r>
            <a:r>
              <a:rPr lang="en-US" sz="1100" dirty="0"/>
              <a:t> </a:t>
            </a:r>
            <a:r>
              <a:rPr lang="en-US" sz="1100" dirty="0" err="1"/>
              <a:t>processo</a:t>
            </a:r>
            <a:r>
              <a:rPr lang="en-US" sz="1100" dirty="0"/>
              <a:t> de </a:t>
            </a:r>
            <a:r>
              <a:rPr lang="en-US" sz="1100" dirty="0" err="1"/>
              <a:t>Validação</a:t>
            </a:r>
            <a:r>
              <a:rPr lang="en-US" sz="1100" dirty="0"/>
              <a:t> </a:t>
            </a:r>
            <a:r>
              <a:rPr lang="en-US" sz="1100" dirty="0" err="1"/>
              <a:t>Interna</a:t>
            </a:r>
            <a:r>
              <a:rPr lang="en-US" sz="1100" dirty="0"/>
              <a:t> é </a:t>
            </a:r>
            <a:r>
              <a:rPr lang="en-US" sz="1100" dirty="0" err="1"/>
              <a:t>obrigatório</a:t>
            </a:r>
            <a:r>
              <a:rPr lang="en-US" sz="1100" dirty="0"/>
              <a:t>, a </a:t>
            </a:r>
            <a:r>
              <a:rPr lang="en-US" sz="1100" dirty="0" err="1"/>
              <a:t>seguinte</a:t>
            </a:r>
            <a:r>
              <a:rPr lang="en-US" sz="1100" dirty="0"/>
              <a:t> </a:t>
            </a:r>
            <a:r>
              <a:rPr lang="en-US" sz="1100" dirty="0" err="1"/>
              <a:t>tela</a:t>
            </a:r>
            <a:r>
              <a:rPr lang="en-US" sz="1100" dirty="0"/>
              <a:t> </a:t>
            </a:r>
            <a:r>
              <a:rPr lang="en-US" sz="1100" dirty="0" err="1"/>
              <a:t>será</a:t>
            </a:r>
            <a:r>
              <a:rPr lang="en-US" sz="1100" dirty="0"/>
              <a:t> </a:t>
            </a:r>
            <a:r>
              <a:rPr lang="en-US" sz="1100" dirty="0" err="1"/>
              <a:t>exibida</a:t>
            </a:r>
            <a:r>
              <a:rPr lang="en-US" sz="1100" dirty="0"/>
              <a:t>, contend a </a:t>
            </a:r>
            <a:r>
              <a:rPr lang="en-US" sz="1100" dirty="0" err="1"/>
              <a:t>lista</a:t>
            </a:r>
            <a:r>
              <a:rPr lang="en-US" sz="1100" dirty="0"/>
              <a:t> de </a:t>
            </a:r>
            <a:r>
              <a:rPr lang="en-US" sz="1100" dirty="0" err="1"/>
              <a:t>validadores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Basta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imagem</a:t>
            </a:r>
            <a:r>
              <a:rPr lang="en-US" sz="1100" dirty="0"/>
              <a:t> e logo </a:t>
            </a:r>
            <a:r>
              <a:rPr lang="en-US" sz="1100" dirty="0" err="1"/>
              <a:t>após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Enviar</a:t>
            </a:r>
            <a:r>
              <a:rPr lang="en-US" sz="1100" b="1" dirty="0"/>
              <a:t> para </a:t>
            </a:r>
            <a:r>
              <a:rPr lang="en-US" sz="1100" b="1" dirty="0" err="1"/>
              <a:t>validação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Note que a </a:t>
            </a:r>
            <a:r>
              <a:rPr lang="en-US" sz="1100" dirty="0" err="1"/>
              <a:t>depender</a:t>
            </a:r>
            <a:r>
              <a:rPr lang="en-US" sz="1100" dirty="0"/>
              <a:t> da </a:t>
            </a:r>
            <a:r>
              <a:rPr lang="en-US" sz="1100" dirty="0" err="1"/>
              <a:t>configuração</a:t>
            </a:r>
            <a:r>
              <a:rPr lang="en-US" sz="1100" dirty="0"/>
              <a:t> </a:t>
            </a:r>
            <a:r>
              <a:rPr lang="en-US" sz="1100" dirty="0" err="1"/>
              <a:t>estabelecida</a:t>
            </a:r>
            <a:r>
              <a:rPr lang="en-US" sz="1100" dirty="0"/>
              <a:t> </a:t>
            </a:r>
            <a:r>
              <a:rPr lang="en-US" sz="1100" dirty="0" err="1"/>
              <a:t>pelo</a:t>
            </a:r>
            <a:r>
              <a:rPr lang="en-US" sz="1100" dirty="0"/>
              <a:t> </a:t>
            </a:r>
            <a:r>
              <a:rPr lang="en-US" sz="1100" dirty="0" err="1"/>
              <a:t>administrador</a:t>
            </a:r>
            <a:r>
              <a:rPr lang="en-US" sz="1100" dirty="0"/>
              <a:t>, o </a:t>
            </a:r>
            <a:r>
              <a:rPr lang="en-US" sz="1100" dirty="0" err="1"/>
              <a:t>botão</a:t>
            </a:r>
            <a:r>
              <a:rPr lang="en-US" sz="1100" dirty="0"/>
              <a:t> </a:t>
            </a:r>
            <a:r>
              <a:rPr lang="en-US" sz="1100" b="1" dirty="0" err="1"/>
              <a:t>Validar</a:t>
            </a:r>
            <a:r>
              <a:rPr lang="en-US" sz="1100" b="1" dirty="0"/>
              <a:t> </a:t>
            </a:r>
            <a:r>
              <a:rPr lang="en-US" sz="1100" b="1" dirty="0" err="1"/>
              <a:t>Automaticamente</a:t>
            </a:r>
            <a:r>
              <a:rPr lang="en-US" sz="1100" dirty="0"/>
              <a:t> </a:t>
            </a:r>
            <a:r>
              <a:rPr lang="en-US" sz="1100" dirty="0" err="1"/>
              <a:t>estará</a:t>
            </a:r>
            <a:r>
              <a:rPr lang="en-US" sz="1100" dirty="0"/>
              <a:t> </a:t>
            </a:r>
            <a:r>
              <a:rPr lang="en-US" sz="1100" dirty="0" err="1"/>
              <a:t>desabilitado</a:t>
            </a:r>
            <a:r>
              <a:rPr lang="en-US" sz="1100" dirty="0"/>
              <a:t>, </a:t>
            </a:r>
            <a:r>
              <a:rPr lang="en-US" sz="1100" dirty="0" err="1"/>
              <a:t>indicando</a:t>
            </a:r>
            <a:r>
              <a:rPr lang="en-US" sz="1100" dirty="0"/>
              <a:t> que a </a:t>
            </a:r>
            <a:r>
              <a:rPr lang="en-US" sz="1100" dirty="0" err="1"/>
              <a:t>Validação</a:t>
            </a:r>
            <a:r>
              <a:rPr lang="en-US" sz="1100" dirty="0"/>
              <a:t> </a:t>
            </a:r>
            <a:r>
              <a:rPr lang="en-US" sz="1100" dirty="0" err="1"/>
              <a:t>Interna</a:t>
            </a:r>
            <a:r>
              <a:rPr lang="en-US" sz="1100" dirty="0"/>
              <a:t> é </a:t>
            </a:r>
            <a:r>
              <a:rPr lang="en-US" sz="1100" dirty="0" err="1"/>
              <a:t>obrigatória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À </a:t>
            </a:r>
            <a:r>
              <a:rPr lang="en-US" sz="1100" dirty="0" err="1"/>
              <a:t>frente</a:t>
            </a:r>
            <a:r>
              <a:rPr lang="en-US" sz="1100" dirty="0"/>
              <a:t> no </a:t>
            </a:r>
            <a:r>
              <a:rPr lang="en-US" sz="1100" dirty="0" err="1"/>
              <a:t>curso</a:t>
            </a:r>
            <a:r>
              <a:rPr lang="en-US" sz="1100" dirty="0"/>
              <a:t> </a:t>
            </a: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seguir</a:t>
            </a:r>
            <a:r>
              <a:rPr lang="en-US" sz="1100" dirty="0"/>
              <a:t> com o </a:t>
            </a:r>
            <a:r>
              <a:rPr lang="en-US" sz="1100" dirty="0" err="1"/>
              <a:t>Processo</a:t>
            </a:r>
            <a:r>
              <a:rPr lang="en-US" sz="1100" dirty="0"/>
              <a:t> de </a:t>
            </a:r>
            <a:r>
              <a:rPr lang="en-US" sz="1100" dirty="0" err="1"/>
              <a:t>Validação</a:t>
            </a:r>
            <a:r>
              <a:rPr lang="en-US" sz="1100" dirty="0"/>
              <a:t> </a:t>
            </a:r>
            <a:r>
              <a:rPr lang="en-US" sz="1100" dirty="0" err="1"/>
              <a:t>Interna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Por </a:t>
            </a:r>
            <a:r>
              <a:rPr lang="en-US" sz="1100" dirty="0" err="1"/>
              <a:t>enquanto</a:t>
            </a:r>
            <a:r>
              <a:rPr lang="en-US" sz="1100" dirty="0"/>
              <a:t> </a:t>
            </a: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voltar</a:t>
            </a:r>
            <a:r>
              <a:rPr lang="en-US" sz="1100" dirty="0"/>
              <a:t> a um </a:t>
            </a:r>
            <a:r>
              <a:rPr lang="en-US" sz="1100" dirty="0" err="1"/>
              <a:t>processo</a:t>
            </a:r>
            <a:r>
              <a:rPr lang="en-US" sz="1100" dirty="0"/>
              <a:t> de </a:t>
            </a:r>
            <a:r>
              <a:rPr lang="en-US" sz="1100" dirty="0" err="1"/>
              <a:t>cadastro</a:t>
            </a:r>
            <a:r>
              <a:rPr lang="en-US" sz="1100" dirty="0"/>
              <a:t>, </a:t>
            </a:r>
            <a:r>
              <a:rPr lang="en-US" sz="1100" dirty="0" err="1"/>
              <a:t>só</a:t>
            </a:r>
            <a:r>
              <a:rPr lang="en-US" sz="1100" dirty="0"/>
              <a:t> que </a:t>
            </a:r>
            <a:r>
              <a:rPr lang="en-US" sz="1100" dirty="0" err="1"/>
              <a:t>desta</a:t>
            </a:r>
            <a:r>
              <a:rPr lang="en-US" sz="1100" dirty="0"/>
              <a:t> </a:t>
            </a:r>
            <a:r>
              <a:rPr lang="en-US" sz="1100" dirty="0" err="1"/>
              <a:t>vez</a:t>
            </a:r>
            <a:r>
              <a:rPr lang="en-US" sz="1100" dirty="0"/>
              <a:t> </a:t>
            </a:r>
            <a:r>
              <a:rPr lang="en-US" sz="1100" dirty="0" err="1"/>
              <a:t>iniciando</a:t>
            </a:r>
            <a:r>
              <a:rPr lang="en-US" sz="1100" dirty="0"/>
              <a:t> </a:t>
            </a:r>
            <a:r>
              <a:rPr lang="en-US" sz="1100" dirty="0" err="1"/>
              <a:t>pelo</a:t>
            </a:r>
            <a:r>
              <a:rPr lang="en-US" sz="1100" dirty="0"/>
              <a:t> </a:t>
            </a:r>
            <a:r>
              <a:rPr lang="en-US" sz="1100" dirty="0" err="1"/>
              <a:t>cadastro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Baseline e logo </a:t>
            </a:r>
            <a:r>
              <a:rPr lang="en-US" sz="1100" dirty="0" err="1"/>
              <a:t>após</a:t>
            </a:r>
            <a:r>
              <a:rPr lang="en-US" sz="1100" dirty="0"/>
              <a:t> o </a:t>
            </a:r>
            <a:r>
              <a:rPr lang="en-US" sz="1100" dirty="0" err="1"/>
              <a:t>cadastro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de </a:t>
            </a:r>
            <a:r>
              <a:rPr lang="en-US" sz="1100" dirty="0" err="1"/>
              <a:t>Projeto</a:t>
            </a:r>
            <a:r>
              <a:rPr lang="en-US" sz="1100" dirty="0"/>
              <a:t>, que segue </a:t>
            </a:r>
            <a:r>
              <a:rPr lang="en-US" sz="1100" dirty="0" err="1"/>
              <a:t>basicamente</a:t>
            </a:r>
            <a:r>
              <a:rPr lang="en-US" sz="1100" dirty="0"/>
              <a:t> o </a:t>
            </a:r>
            <a:r>
              <a:rPr lang="en-US" sz="1100" dirty="0" err="1"/>
              <a:t>mesmo</a:t>
            </a:r>
            <a:r>
              <a:rPr lang="en-US" sz="1100" dirty="0"/>
              <a:t> </a:t>
            </a:r>
            <a:r>
              <a:rPr lang="en-US" sz="1100" dirty="0" err="1"/>
              <a:t>fluxo</a:t>
            </a:r>
            <a:r>
              <a:rPr lang="en-US" sz="1100" dirty="0"/>
              <a:t>, </a:t>
            </a:r>
            <a:r>
              <a:rPr lang="en-US" sz="1100" dirty="0" err="1"/>
              <a:t>entretanto</a:t>
            </a:r>
            <a:r>
              <a:rPr lang="en-US" sz="1100" dirty="0"/>
              <a:t> </a:t>
            </a:r>
            <a:r>
              <a:rPr lang="en-US" sz="1100" dirty="0" err="1"/>
              <a:t>tem</a:t>
            </a:r>
            <a:r>
              <a:rPr lang="en-US" sz="1100" dirty="0"/>
              <a:t> </a:t>
            </a:r>
            <a:r>
              <a:rPr lang="en-US" sz="1100" dirty="0" err="1"/>
              <a:t>funcionalidades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avançadas</a:t>
            </a:r>
            <a:r>
              <a:rPr lang="en-US" sz="1100" dirty="0"/>
              <a:t> que </a:t>
            </a:r>
            <a:r>
              <a:rPr lang="en-US" sz="1100" dirty="0" err="1"/>
              <a:t>facilitam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muito</a:t>
            </a:r>
            <a:r>
              <a:rPr lang="en-US" sz="1100" dirty="0"/>
              <a:t> a </a:t>
            </a:r>
            <a:r>
              <a:rPr lang="en-US" sz="1100" dirty="0" err="1"/>
              <a:t>vida</a:t>
            </a:r>
            <a:r>
              <a:rPr lang="en-US" sz="1100" dirty="0"/>
              <a:t> do </a:t>
            </a:r>
            <a:r>
              <a:rPr lang="en-US" sz="1100" dirty="0" err="1"/>
              <a:t>Analista</a:t>
            </a:r>
            <a:r>
              <a:rPr lang="en-US" sz="1100" dirty="0"/>
              <a:t> de </a:t>
            </a:r>
            <a:r>
              <a:rPr lang="en-US" sz="1100" dirty="0" err="1"/>
              <a:t>Métricas</a:t>
            </a:r>
            <a:r>
              <a:rPr lang="en-US" sz="1100" dirty="0"/>
              <a:t> e </a:t>
            </a:r>
            <a:r>
              <a:rPr lang="en-US" sz="1100" dirty="0" err="1"/>
              <a:t>ajudam</a:t>
            </a:r>
            <a:r>
              <a:rPr lang="en-US" sz="1100" dirty="0"/>
              <a:t> as </a:t>
            </a:r>
            <a:r>
              <a:rPr lang="en-US" sz="1100" dirty="0" err="1"/>
              <a:t>empresas</a:t>
            </a:r>
            <a:r>
              <a:rPr lang="en-US" sz="1100" dirty="0"/>
              <a:t> e </a:t>
            </a:r>
            <a:r>
              <a:rPr lang="en-US" sz="1100" dirty="0" err="1"/>
              <a:t>clientes</a:t>
            </a:r>
            <a:r>
              <a:rPr lang="en-US" sz="1100" dirty="0"/>
              <a:t> a </a:t>
            </a:r>
            <a:r>
              <a:rPr lang="en-US" sz="1100" dirty="0" err="1"/>
              <a:t>saberem</a:t>
            </a:r>
            <a:r>
              <a:rPr lang="en-US" sz="1100" dirty="0"/>
              <a:t> o real </a:t>
            </a:r>
            <a:r>
              <a:rPr lang="en-US" sz="1100" dirty="0" err="1"/>
              <a:t>tamanho</a:t>
            </a:r>
            <a:r>
              <a:rPr lang="en-US" sz="1100" dirty="0"/>
              <a:t> dos </a:t>
            </a:r>
            <a:r>
              <a:rPr lang="en-US" sz="1100" dirty="0" err="1"/>
              <a:t>seus</a:t>
            </a:r>
            <a:r>
              <a:rPr lang="en-US" sz="1100" dirty="0"/>
              <a:t> </a:t>
            </a:r>
            <a:r>
              <a:rPr lang="en-US" sz="1100" dirty="0" err="1"/>
              <a:t>sistemas</a:t>
            </a:r>
            <a:r>
              <a:rPr lang="en-US" sz="11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3" y="1822976"/>
            <a:ext cx="5437904" cy="3058820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42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75760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BASELINE(S)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900" dirty="0"/>
              <a:t>O Sistema </a:t>
            </a:r>
            <a:r>
              <a:rPr lang="en-US" sz="900" dirty="0" err="1"/>
              <a:t>realiza</a:t>
            </a:r>
            <a:r>
              <a:rPr lang="en-US" sz="900" dirty="0"/>
              <a:t> a </a:t>
            </a:r>
            <a:r>
              <a:rPr lang="en-US" sz="900" dirty="0" err="1"/>
              <a:t>gestão</a:t>
            </a:r>
            <a:r>
              <a:rPr lang="en-US" sz="900" dirty="0"/>
              <a:t> de Baselines de </a:t>
            </a:r>
            <a:r>
              <a:rPr lang="en-US" sz="900" dirty="0" err="1"/>
              <a:t>duas</a:t>
            </a:r>
            <a:r>
              <a:rPr lang="en-US" sz="900" dirty="0"/>
              <a:t> </a:t>
            </a:r>
            <a:r>
              <a:rPr lang="en-US" sz="900" dirty="0" err="1"/>
              <a:t>formas</a:t>
            </a:r>
            <a:r>
              <a:rPr lang="en-US" sz="900" dirty="0"/>
              <a:t>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900" dirty="0"/>
              <a:t>A </a:t>
            </a:r>
            <a:r>
              <a:rPr lang="en-US" sz="900" dirty="0" err="1"/>
              <a:t>primeira</a:t>
            </a:r>
            <a:r>
              <a:rPr lang="en-US" sz="900" dirty="0"/>
              <a:t> </a:t>
            </a:r>
            <a:r>
              <a:rPr lang="en-US" sz="900" dirty="0" err="1"/>
              <a:t>quando</a:t>
            </a:r>
            <a:r>
              <a:rPr lang="en-US" sz="900" dirty="0"/>
              <a:t> é </a:t>
            </a:r>
            <a:r>
              <a:rPr lang="en-US" sz="900" dirty="0" err="1"/>
              <a:t>cadastrada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Baseline no Sistema e logo </a:t>
            </a:r>
            <a:r>
              <a:rPr lang="en-US" sz="900" dirty="0" err="1"/>
              <a:t>após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b="1" dirty="0" err="1"/>
              <a:t>Contagem</a:t>
            </a:r>
            <a:r>
              <a:rPr lang="en-US" sz="900" b="1" dirty="0"/>
              <a:t> de Baseline</a:t>
            </a:r>
            <a:r>
              <a:rPr lang="en-US" sz="900" dirty="0"/>
              <a:t>, </a:t>
            </a:r>
            <a:r>
              <a:rPr lang="en-US" sz="900" dirty="0" err="1"/>
              <a:t>onde</a:t>
            </a:r>
            <a:r>
              <a:rPr lang="en-US" sz="900" dirty="0"/>
              <a:t> </a:t>
            </a:r>
            <a:r>
              <a:rPr lang="en-US" sz="900" dirty="0" err="1"/>
              <a:t>são</a:t>
            </a:r>
            <a:r>
              <a:rPr lang="en-US" sz="900" dirty="0"/>
              <a:t> </a:t>
            </a:r>
            <a:r>
              <a:rPr lang="en-US" sz="900" dirty="0" err="1"/>
              <a:t>inseridas</a:t>
            </a:r>
            <a:r>
              <a:rPr lang="en-US" sz="900" dirty="0"/>
              <a:t> as </a:t>
            </a:r>
            <a:r>
              <a:rPr lang="en-US" sz="900" dirty="0" err="1"/>
              <a:t>Funções</a:t>
            </a:r>
            <a:r>
              <a:rPr lang="en-US" sz="900" dirty="0"/>
              <a:t> de Dados e </a:t>
            </a:r>
            <a:r>
              <a:rPr lang="en-US" sz="900" dirty="0" err="1"/>
              <a:t>Transação</a:t>
            </a:r>
            <a:r>
              <a:rPr lang="en-US" sz="900" dirty="0"/>
              <a:t> </a:t>
            </a:r>
            <a:r>
              <a:rPr lang="en-US" sz="900" dirty="0" err="1"/>
              <a:t>daquela</a:t>
            </a:r>
            <a:r>
              <a:rPr lang="en-US" sz="900" dirty="0"/>
              <a:t> Baseline.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900" dirty="0"/>
              <a:t>A </a:t>
            </a:r>
            <a:r>
              <a:rPr lang="en-US" sz="900" dirty="0" err="1"/>
              <a:t>partir</a:t>
            </a:r>
            <a:r>
              <a:rPr lang="en-US" sz="900" dirty="0"/>
              <a:t> </a:t>
            </a:r>
            <a:r>
              <a:rPr lang="en-US" sz="900" dirty="0" err="1"/>
              <a:t>daí</a:t>
            </a:r>
            <a:r>
              <a:rPr lang="en-US" sz="900" dirty="0"/>
              <a:t>, o </a:t>
            </a:r>
            <a:r>
              <a:rPr lang="en-US" sz="900" dirty="0" err="1"/>
              <a:t>próprio</a:t>
            </a:r>
            <a:r>
              <a:rPr lang="en-US" sz="900" dirty="0"/>
              <a:t> Sistema </a:t>
            </a:r>
            <a:r>
              <a:rPr lang="en-US" sz="900" dirty="0" err="1"/>
              <a:t>realiza</a:t>
            </a:r>
            <a:r>
              <a:rPr lang="en-US" sz="900" dirty="0"/>
              <a:t> as </a:t>
            </a:r>
            <a:r>
              <a:rPr lang="en-US" sz="900" dirty="0" err="1"/>
              <a:t>operações</a:t>
            </a:r>
            <a:r>
              <a:rPr lang="en-US" sz="900" dirty="0"/>
              <a:t> de </a:t>
            </a:r>
            <a:r>
              <a:rPr lang="en-US" sz="900" dirty="0" err="1"/>
              <a:t>inclusão</a:t>
            </a:r>
            <a:r>
              <a:rPr lang="en-US" sz="900" dirty="0"/>
              <a:t>, </a:t>
            </a:r>
            <a:r>
              <a:rPr lang="en-US" sz="900" dirty="0" err="1"/>
              <a:t>alteração</a:t>
            </a:r>
            <a:r>
              <a:rPr lang="en-US" sz="900" dirty="0"/>
              <a:t> e </a:t>
            </a:r>
            <a:r>
              <a:rPr lang="en-US" sz="900" dirty="0" err="1"/>
              <a:t>exclusão</a:t>
            </a:r>
            <a:r>
              <a:rPr lang="en-US" sz="900" dirty="0"/>
              <a:t> a </a:t>
            </a:r>
            <a:r>
              <a:rPr lang="en-US" sz="900" dirty="0" err="1"/>
              <a:t>partir</a:t>
            </a:r>
            <a:r>
              <a:rPr lang="en-US" sz="900" dirty="0"/>
              <a:t> das </a:t>
            </a:r>
            <a:r>
              <a:rPr lang="en-US" sz="900" b="1" dirty="0" err="1"/>
              <a:t>Contagens</a:t>
            </a:r>
            <a:r>
              <a:rPr lang="en-US" sz="900" b="1" dirty="0"/>
              <a:t> de </a:t>
            </a:r>
            <a:r>
              <a:rPr lang="en-US" sz="900" b="1" dirty="0" err="1"/>
              <a:t>Projeto</a:t>
            </a:r>
            <a:r>
              <a:rPr lang="en-US" sz="9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900" dirty="0"/>
              <a:t>Caso </a:t>
            </a:r>
            <a:r>
              <a:rPr lang="en-US" sz="900" dirty="0" err="1"/>
              <a:t>você</a:t>
            </a:r>
            <a:r>
              <a:rPr lang="en-US" sz="900" dirty="0"/>
              <a:t> </a:t>
            </a:r>
            <a:r>
              <a:rPr lang="en-US" sz="900" dirty="0" err="1"/>
              <a:t>cadastre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Baseline e </a:t>
            </a:r>
            <a:r>
              <a:rPr lang="en-US" sz="900" dirty="0" err="1"/>
              <a:t>não</a:t>
            </a:r>
            <a:r>
              <a:rPr lang="en-US" sz="900" dirty="0"/>
              <a:t> </a:t>
            </a:r>
            <a:r>
              <a:rPr lang="en-US" sz="900" dirty="0" err="1"/>
              <a:t>cadastre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contagem</a:t>
            </a:r>
            <a:r>
              <a:rPr lang="en-US" sz="900" dirty="0"/>
              <a:t> para </a:t>
            </a:r>
            <a:r>
              <a:rPr lang="en-US" sz="900" dirty="0" err="1"/>
              <a:t>aquela</a:t>
            </a:r>
            <a:r>
              <a:rPr lang="en-US" sz="900" dirty="0"/>
              <a:t> Baseline, </a:t>
            </a:r>
            <a:r>
              <a:rPr lang="en-US" sz="900" dirty="0" err="1"/>
              <a:t>não</a:t>
            </a:r>
            <a:r>
              <a:rPr lang="en-US" sz="900" dirty="0"/>
              <a:t> se </a:t>
            </a:r>
            <a:r>
              <a:rPr lang="en-US" sz="900" dirty="0" err="1"/>
              <a:t>preocupe</a:t>
            </a:r>
            <a:r>
              <a:rPr lang="en-US" sz="900" dirty="0"/>
              <a:t>, o Dimension cadastral </a:t>
            </a:r>
            <a:r>
              <a:rPr lang="en-US" sz="900" dirty="0" err="1"/>
              <a:t>automaticamente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contagem</a:t>
            </a:r>
            <a:r>
              <a:rPr lang="en-US" sz="900" dirty="0"/>
              <a:t> a </a:t>
            </a:r>
            <a:r>
              <a:rPr lang="en-US" sz="900" dirty="0" err="1"/>
              <a:t>partir</a:t>
            </a:r>
            <a:r>
              <a:rPr lang="en-US" sz="900" dirty="0"/>
              <a:t> da </a:t>
            </a:r>
            <a:r>
              <a:rPr lang="en-US" sz="900" dirty="0" err="1"/>
              <a:t>primeira</a:t>
            </a:r>
            <a:r>
              <a:rPr lang="en-US" sz="900" dirty="0"/>
              <a:t> </a:t>
            </a:r>
            <a:r>
              <a:rPr lang="en-US" sz="900" dirty="0" err="1"/>
              <a:t>contagem</a:t>
            </a:r>
            <a:r>
              <a:rPr lang="en-US" sz="900" dirty="0"/>
              <a:t> de </a:t>
            </a:r>
            <a:r>
              <a:rPr lang="en-US" sz="900" dirty="0" err="1"/>
              <a:t>projeto</a:t>
            </a:r>
            <a:r>
              <a:rPr lang="en-US" sz="900" dirty="0"/>
              <a:t> </a:t>
            </a:r>
            <a:r>
              <a:rPr lang="en-US" sz="900" dirty="0" err="1"/>
              <a:t>associada</a:t>
            </a:r>
            <a:r>
              <a:rPr lang="en-US" sz="900" dirty="0"/>
              <a:t> à Baseline;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900" b="1" dirty="0"/>
              <a:t>DICA</a:t>
            </a:r>
            <a:r>
              <a:rPr lang="en-US" sz="900" dirty="0"/>
              <a:t>: é </a:t>
            </a:r>
            <a:r>
              <a:rPr lang="en-US" sz="900" dirty="0" err="1"/>
              <a:t>sempre</a:t>
            </a:r>
            <a:r>
              <a:rPr lang="en-US" sz="900" dirty="0"/>
              <a:t> </a:t>
            </a:r>
            <a:r>
              <a:rPr lang="en-US" sz="900" dirty="0" err="1"/>
              <a:t>aconselhável</a:t>
            </a:r>
            <a:r>
              <a:rPr lang="en-US" sz="900" dirty="0"/>
              <a:t> </a:t>
            </a:r>
            <a:r>
              <a:rPr lang="en-US" sz="900" dirty="0" err="1"/>
              <a:t>realizar</a:t>
            </a:r>
            <a:r>
              <a:rPr lang="en-US" sz="900" dirty="0"/>
              <a:t> </a:t>
            </a:r>
            <a:r>
              <a:rPr lang="en-US" sz="900" dirty="0" err="1"/>
              <a:t>contagens</a:t>
            </a:r>
            <a:r>
              <a:rPr lang="en-US" sz="900" dirty="0"/>
              <a:t> de </a:t>
            </a:r>
            <a:r>
              <a:rPr lang="en-US" sz="900" dirty="0" err="1"/>
              <a:t>projeto</a:t>
            </a:r>
            <a:r>
              <a:rPr lang="en-US" sz="900" dirty="0"/>
              <a:t> pois </a:t>
            </a:r>
            <a:r>
              <a:rPr lang="en-US" sz="900" dirty="0" err="1"/>
              <a:t>há</a:t>
            </a:r>
            <a:r>
              <a:rPr lang="en-US" sz="900" dirty="0"/>
              <a:t> </a:t>
            </a:r>
            <a:r>
              <a:rPr lang="en-US" sz="900" dirty="0" err="1"/>
              <a:t>inúmeras</a:t>
            </a:r>
            <a:r>
              <a:rPr lang="en-US" sz="900" dirty="0"/>
              <a:t> </a:t>
            </a:r>
            <a:r>
              <a:rPr lang="en-US" sz="900" dirty="0" err="1"/>
              <a:t>vantagens</a:t>
            </a:r>
            <a:r>
              <a:rPr lang="en-US" sz="900" dirty="0"/>
              <a:t> </a:t>
            </a:r>
            <a:r>
              <a:rPr lang="en-US" sz="900" dirty="0" err="1"/>
              <a:t>durante</a:t>
            </a:r>
            <a:r>
              <a:rPr lang="en-US" sz="900" dirty="0"/>
              <a:t> o </a:t>
            </a:r>
            <a:r>
              <a:rPr lang="en-US" sz="900" dirty="0" err="1"/>
              <a:t>preenchimento</a:t>
            </a:r>
            <a:r>
              <a:rPr lang="en-US" sz="900" dirty="0"/>
              <a:t> que é </a:t>
            </a:r>
            <a:r>
              <a:rPr lang="en-US" sz="900" dirty="0" err="1"/>
              <a:t>quase</a:t>
            </a:r>
            <a:r>
              <a:rPr lang="en-US" sz="900" dirty="0"/>
              <a:t> </a:t>
            </a:r>
            <a:r>
              <a:rPr lang="en-US" sz="900" dirty="0" err="1"/>
              <a:t>todo</a:t>
            </a:r>
            <a:r>
              <a:rPr lang="en-US" sz="900" dirty="0"/>
              <a:t> </a:t>
            </a:r>
            <a:r>
              <a:rPr lang="en-US" sz="900" dirty="0" err="1"/>
              <a:t>automático</a:t>
            </a:r>
            <a:r>
              <a:rPr lang="en-US" sz="9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900" b="1" dirty="0" err="1"/>
              <a:t>Vamos</a:t>
            </a:r>
            <a:r>
              <a:rPr lang="en-US" sz="900" b="1" dirty="0"/>
              <a:t> </a:t>
            </a:r>
            <a:r>
              <a:rPr lang="en-US" sz="900" b="1" dirty="0" err="1"/>
              <a:t>lá</a:t>
            </a:r>
            <a:r>
              <a:rPr lang="en-US" sz="900" b="1" dirty="0"/>
              <a:t>, </a:t>
            </a:r>
            <a:r>
              <a:rPr lang="en-US" sz="900" b="1" dirty="0" err="1"/>
              <a:t>mãos</a:t>
            </a:r>
            <a:r>
              <a:rPr lang="en-US" sz="900" b="1" dirty="0"/>
              <a:t> à </a:t>
            </a:r>
            <a:r>
              <a:rPr lang="en-US" sz="900" b="1" dirty="0" err="1"/>
              <a:t>obra</a:t>
            </a:r>
            <a:r>
              <a:rPr lang="en-US" sz="900" b="1" dirty="0"/>
              <a:t>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900" b="1" dirty="0" err="1"/>
              <a:t>Certifique</a:t>
            </a:r>
            <a:r>
              <a:rPr lang="en-US" sz="900" b="1" dirty="0"/>
              <a:t>-se de que </a:t>
            </a:r>
            <a:r>
              <a:rPr lang="en-US" sz="900" b="1" dirty="0" err="1"/>
              <a:t>você</a:t>
            </a:r>
            <a:r>
              <a:rPr lang="en-US" sz="900" b="1" dirty="0"/>
              <a:t> </a:t>
            </a:r>
            <a:r>
              <a:rPr lang="en-US" sz="900" b="1" dirty="0" err="1"/>
              <a:t>está</a:t>
            </a:r>
            <a:r>
              <a:rPr lang="en-US" sz="900" b="1" dirty="0"/>
              <a:t> </a:t>
            </a:r>
            <a:r>
              <a:rPr lang="en-US" sz="900" b="1" dirty="0" err="1"/>
              <a:t>logado</a:t>
            </a:r>
            <a:r>
              <a:rPr lang="en-US" sz="900" b="1" dirty="0"/>
              <a:t> </a:t>
            </a:r>
            <a:r>
              <a:rPr lang="en-US" sz="900" b="1" dirty="0" err="1"/>
              <a:t>como</a:t>
            </a:r>
            <a:r>
              <a:rPr lang="en-US" sz="900" b="1" dirty="0"/>
              <a:t> um GESTOR;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900" dirty="0" err="1"/>
              <a:t>Vá</a:t>
            </a:r>
            <a:r>
              <a:rPr lang="en-US" sz="900" dirty="0"/>
              <a:t> </a:t>
            </a:r>
            <a:r>
              <a:rPr lang="en-US" sz="900" dirty="0" err="1"/>
              <a:t>ao</a:t>
            </a:r>
            <a:r>
              <a:rPr lang="en-US" sz="900" dirty="0"/>
              <a:t> menu </a:t>
            </a:r>
            <a:r>
              <a:rPr lang="en-US" sz="900" b="1" dirty="0"/>
              <a:t>Ferramentas-&gt;</a:t>
            </a:r>
            <a:r>
              <a:rPr lang="en-US" sz="900" b="1" dirty="0" err="1"/>
              <a:t>Gerenciamento</a:t>
            </a:r>
            <a:r>
              <a:rPr lang="en-US" sz="900" b="1" dirty="0"/>
              <a:t> de Baseline;</a:t>
            </a:r>
            <a:endParaRPr lang="en-US" sz="9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900" dirty="0"/>
              <a:t>Para </a:t>
            </a:r>
            <a:r>
              <a:rPr lang="en-US" sz="900" dirty="0" err="1"/>
              <a:t>cadastrar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Baseline </a:t>
            </a:r>
            <a:r>
              <a:rPr lang="en-US" sz="900" dirty="0" err="1"/>
              <a:t>basta</a:t>
            </a:r>
            <a:r>
              <a:rPr lang="en-US" sz="900" dirty="0"/>
              <a:t> </a:t>
            </a:r>
            <a:r>
              <a:rPr lang="en-US" sz="900" dirty="0" err="1"/>
              <a:t>preencher</a:t>
            </a:r>
            <a:r>
              <a:rPr lang="en-US" sz="900" dirty="0"/>
              <a:t> </a:t>
            </a:r>
            <a:r>
              <a:rPr lang="en-US" sz="900" dirty="0" err="1"/>
              <a:t>os</a:t>
            </a:r>
            <a:r>
              <a:rPr lang="en-US" sz="900" dirty="0"/>
              <a:t> </a:t>
            </a:r>
            <a:r>
              <a:rPr lang="en-US" sz="900" dirty="0" err="1"/>
              <a:t>campos</a:t>
            </a:r>
            <a:r>
              <a:rPr lang="en-US" sz="900" dirty="0"/>
              <a:t>, </a:t>
            </a:r>
            <a:r>
              <a:rPr lang="en-US" sz="900" dirty="0" err="1"/>
              <a:t>bem</a:t>
            </a:r>
            <a:r>
              <a:rPr lang="en-US" sz="900" dirty="0"/>
              <a:t> simples, </a:t>
            </a:r>
            <a:r>
              <a:rPr lang="en-US" sz="900" dirty="0" err="1"/>
              <a:t>não</a:t>
            </a:r>
            <a:r>
              <a:rPr lang="en-US" sz="900" dirty="0"/>
              <a:t>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4" y="1822976"/>
            <a:ext cx="5437902" cy="3058820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68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75760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PROJETOS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Como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familiarizado</a:t>
            </a:r>
            <a:r>
              <a:rPr lang="en-US" sz="1100" dirty="0"/>
              <a:t> com a </a:t>
            </a:r>
            <a:r>
              <a:rPr lang="en-US" sz="1100" dirty="0" err="1"/>
              <a:t>inserção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,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entraremos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detalhes</a:t>
            </a:r>
            <a:r>
              <a:rPr lang="en-US" sz="1100" dirty="0"/>
              <a:t> do </a:t>
            </a:r>
            <a:r>
              <a:rPr lang="en-US" sz="1100" dirty="0" err="1"/>
              <a:t>preenchimento</a:t>
            </a:r>
            <a:r>
              <a:rPr lang="en-US" sz="1100" dirty="0"/>
              <a:t> dos </a:t>
            </a:r>
            <a:r>
              <a:rPr lang="en-US" sz="1100" dirty="0" err="1"/>
              <a:t>campos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Apenas</a:t>
            </a:r>
            <a:r>
              <a:rPr lang="en-US" sz="1100" dirty="0"/>
              <a:t> um </a:t>
            </a:r>
            <a:r>
              <a:rPr lang="en-US" sz="1100" dirty="0" err="1"/>
              <a:t>deve</a:t>
            </a:r>
            <a:r>
              <a:rPr lang="en-US" sz="1100" dirty="0"/>
              <a:t> ser </a:t>
            </a:r>
            <a:r>
              <a:rPr lang="en-US" sz="1100" dirty="0" err="1"/>
              <a:t>destacado</a:t>
            </a:r>
            <a:r>
              <a:rPr lang="en-US" sz="1100" dirty="0"/>
              <a:t> </a:t>
            </a:r>
            <a:r>
              <a:rPr lang="en-US" sz="1100" b="1" dirty="0"/>
              <a:t>Baseline</a:t>
            </a:r>
            <a:r>
              <a:rPr lang="en-US" sz="1100" dirty="0"/>
              <a:t>. Note que agora a </a:t>
            </a:r>
            <a:r>
              <a:rPr lang="en-US" sz="1100" dirty="0" err="1"/>
              <a:t>seleção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Baseline se </a:t>
            </a:r>
            <a:r>
              <a:rPr lang="en-US" sz="1100" dirty="0" err="1"/>
              <a:t>torna</a:t>
            </a:r>
            <a:r>
              <a:rPr lang="en-US" sz="1100" dirty="0"/>
              <a:t> </a:t>
            </a:r>
            <a:r>
              <a:rPr lang="en-US" sz="1100" dirty="0" err="1"/>
              <a:t>disponível</a:t>
            </a:r>
            <a:r>
              <a:rPr lang="en-US" sz="1100" dirty="0"/>
              <a:t>, o que </a:t>
            </a:r>
            <a:r>
              <a:rPr lang="en-US" sz="1100" dirty="0" err="1"/>
              <a:t>quer</a:t>
            </a:r>
            <a:r>
              <a:rPr lang="en-US" sz="1100" dirty="0"/>
              <a:t> </a:t>
            </a:r>
            <a:r>
              <a:rPr lang="en-US" sz="1100" dirty="0" err="1"/>
              <a:t>dizer</a:t>
            </a:r>
            <a:r>
              <a:rPr lang="en-US" sz="1100" dirty="0"/>
              <a:t> que </a:t>
            </a:r>
            <a:r>
              <a:rPr lang="en-US" sz="1100" dirty="0" err="1"/>
              <a:t>todas</a:t>
            </a:r>
            <a:r>
              <a:rPr lang="en-US" sz="1100" dirty="0"/>
              <a:t> as </a:t>
            </a:r>
            <a:r>
              <a:rPr lang="en-US" sz="1100" dirty="0" err="1"/>
              <a:t>Funções</a:t>
            </a:r>
            <a:r>
              <a:rPr lang="en-US" sz="1100" dirty="0"/>
              <a:t> de Dados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Transação</a:t>
            </a:r>
            <a:r>
              <a:rPr lang="en-US" sz="1100" dirty="0"/>
              <a:t> </a:t>
            </a:r>
            <a:r>
              <a:rPr lang="en-US" sz="1100" dirty="0" err="1"/>
              <a:t>podem</a:t>
            </a:r>
            <a:r>
              <a:rPr lang="en-US" sz="1100" dirty="0"/>
              <a:t> ser </a:t>
            </a:r>
            <a:r>
              <a:rPr lang="en-US" sz="1100" dirty="0" err="1"/>
              <a:t>trabalhadas</a:t>
            </a:r>
            <a:r>
              <a:rPr lang="en-US" sz="1100" dirty="0"/>
              <a:t> </a:t>
            </a:r>
            <a:r>
              <a:rPr lang="en-US" sz="1100" dirty="0" err="1"/>
              <a:t>nesta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de </a:t>
            </a:r>
            <a:r>
              <a:rPr lang="en-US" sz="1100" dirty="0" err="1"/>
              <a:t>projeto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Veremos</a:t>
            </a:r>
            <a:r>
              <a:rPr lang="en-US" sz="1100" dirty="0"/>
              <a:t> que </a:t>
            </a:r>
            <a:r>
              <a:rPr lang="en-US" sz="1100" dirty="0" err="1"/>
              <a:t>isso</a:t>
            </a:r>
            <a:r>
              <a:rPr lang="en-US" sz="1100" dirty="0"/>
              <a:t> </a:t>
            </a:r>
            <a:r>
              <a:rPr lang="en-US" sz="1100" dirty="0" err="1"/>
              <a:t>facilita</a:t>
            </a:r>
            <a:r>
              <a:rPr lang="en-US" sz="1100" dirty="0"/>
              <a:t> a </a:t>
            </a:r>
            <a:r>
              <a:rPr lang="en-US" sz="1100" dirty="0" err="1"/>
              <a:t>vida</a:t>
            </a:r>
            <a:r>
              <a:rPr lang="en-US" sz="1100" dirty="0"/>
              <a:t> no </a:t>
            </a:r>
            <a:r>
              <a:rPr lang="en-US" sz="1100" dirty="0" err="1"/>
              <a:t>momento</a:t>
            </a:r>
            <a:r>
              <a:rPr lang="en-US" sz="1100" dirty="0"/>
              <a:t> de </a:t>
            </a:r>
            <a:r>
              <a:rPr lang="en-US" sz="1100" dirty="0" err="1"/>
              <a:t>realizar</a:t>
            </a:r>
            <a:r>
              <a:rPr lang="en-US" sz="1100" dirty="0"/>
              <a:t> a </a:t>
            </a:r>
            <a:r>
              <a:rPr lang="en-US" sz="1100" dirty="0" err="1"/>
              <a:t>contagem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aba </a:t>
            </a:r>
            <a:r>
              <a:rPr lang="en-US" sz="1100" b="1" dirty="0"/>
              <a:t>ALI</a:t>
            </a:r>
            <a:r>
              <a:rPr lang="en-US" sz="1100" dirty="0"/>
              <a:t> e logo </a:t>
            </a:r>
            <a:r>
              <a:rPr lang="en-US" sz="1100" dirty="0" err="1"/>
              <a:t>após</a:t>
            </a:r>
            <a:r>
              <a:rPr lang="en-US" sz="1100" dirty="0"/>
              <a:t> no </a:t>
            </a:r>
            <a:r>
              <a:rPr lang="en-US" sz="1100" dirty="0" err="1"/>
              <a:t>botão</a:t>
            </a:r>
            <a:r>
              <a:rPr lang="en-US" sz="1100" dirty="0"/>
              <a:t> </a:t>
            </a:r>
            <a:r>
              <a:rPr lang="en-US" sz="1100" b="1" dirty="0" err="1"/>
              <a:t>Pesquisar</a:t>
            </a:r>
            <a:r>
              <a:rPr lang="en-US" sz="1100" b="1" dirty="0"/>
              <a:t> </a:t>
            </a:r>
            <a:r>
              <a:rPr lang="en-US" sz="1100" b="1" dirty="0" err="1"/>
              <a:t>na</a:t>
            </a:r>
            <a:r>
              <a:rPr lang="en-US" sz="1100" b="1" dirty="0"/>
              <a:t> Baseline</a:t>
            </a:r>
            <a:r>
              <a:rPr lang="en-US" sz="1100" dirty="0"/>
              <a:t>,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linha</a:t>
            </a:r>
            <a:r>
              <a:rPr lang="en-US" sz="1100" dirty="0"/>
              <a:t> </a:t>
            </a:r>
            <a:r>
              <a:rPr lang="en-US" sz="1100" dirty="0" err="1"/>
              <a:t>acima</a:t>
            </a:r>
            <a:r>
              <a:rPr lang="en-US" sz="1100" dirty="0"/>
              <a:t> do </a:t>
            </a:r>
            <a:r>
              <a:rPr lang="en-US" sz="1100" dirty="0" err="1"/>
              <a:t>cabeçalho</a:t>
            </a:r>
            <a:r>
              <a:rPr lang="en-US" sz="1100" dirty="0"/>
              <a:t> da </a:t>
            </a:r>
            <a:r>
              <a:rPr lang="en-US" sz="1100" dirty="0" err="1"/>
              <a:t>listagem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4" y="1822976"/>
            <a:ext cx="5437902" cy="3058819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E0349D73-BB17-4BD7-A7BD-179A9CEBA51B}"/>
              </a:ext>
            </a:extLst>
          </p:cNvPr>
          <p:cNvSpPr/>
          <p:nvPr/>
        </p:nvSpPr>
        <p:spPr>
          <a:xfrm>
            <a:off x="5573812" y="2991394"/>
            <a:ext cx="2841716" cy="284171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8DC401F-8907-4C9C-B8EE-313514CC0BA2}"/>
              </a:ext>
            </a:extLst>
          </p:cNvPr>
          <p:cNvCxnSpPr>
            <a:cxnSpLocks/>
            <a:stCxn id="2" idx="0"/>
            <a:endCxn id="10" idx="0"/>
          </p:cNvCxnSpPr>
          <p:nvPr/>
        </p:nvCxnSpPr>
        <p:spPr>
          <a:xfrm flipH="1">
            <a:off x="6994670" y="2417173"/>
            <a:ext cx="3139386" cy="574221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4B51D40-B5E2-4387-9C98-03D2E1F0406D}"/>
              </a:ext>
            </a:extLst>
          </p:cNvPr>
          <p:cNvCxnSpPr>
            <a:stCxn id="2" idx="5"/>
            <a:endCxn id="10" idx="5"/>
          </p:cNvCxnSpPr>
          <p:nvPr/>
        </p:nvCxnSpPr>
        <p:spPr>
          <a:xfrm flipH="1">
            <a:off x="7999368" y="3494992"/>
            <a:ext cx="2581135" cy="1921958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5BAB40FE-2409-449B-99EF-59CC871642AD}"/>
              </a:ext>
            </a:extLst>
          </p:cNvPr>
          <p:cNvSpPr/>
          <p:nvPr/>
        </p:nvSpPr>
        <p:spPr>
          <a:xfrm>
            <a:off x="9502684" y="2417173"/>
            <a:ext cx="1262743" cy="1262743"/>
          </a:xfrm>
          <a:prstGeom prst="ellipse">
            <a:avLst/>
          </a:prstGeom>
          <a:solidFill>
            <a:srgbClr val="E20613">
              <a:alpha val="20000"/>
            </a:srgb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175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75760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PROJETOS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Se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seguiu</a:t>
            </a:r>
            <a:r>
              <a:rPr lang="en-US" sz="1100" dirty="0"/>
              <a:t> </a:t>
            </a:r>
            <a:r>
              <a:rPr lang="en-US" sz="1100" dirty="0" err="1"/>
              <a:t>corretamente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passos</a:t>
            </a:r>
            <a:r>
              <a:rPr lang="en-US" sz="1100" dirty="0"/>
              <a:t> </a:t>
            </a:r>
            <a:r>
              <a:rPr lang="en-US" sz="1100" dirty="0" err="1"/>
              <a:t>anteriores</a:t>
            </a:r>
            <a:r>
              <a:rPr lang="en-US" sz="1100" dirty="0"/>
              <a:t>, o Sistema </a:t>
            </a:r>
            <a:r>
              <a:rPr lang="en-US" sz="1100" dirty="0" err="1"/>
              <a:t>irá</a:t>
            </a:r>
            <a:r>
              <a:rPr lang="en-US" sz="1100" dirty="0"/>
              <a:t> </a:t>
            </a:r>
            <a:r>
              <a:rPr lang="en-US" sz="1100" dirty="0" err="1"/>
              <a:t>exibir</a:t>
            </a:r>
            <a:r>
              <a:rPr lang="en-US" sz="1100" dirty="0"/>
              <a:t> a </a:t>
            </a:r>
            <a:r>
              <a:rPr lang="en-US" sz="1100" dirty="0" err="1"/>
              <a:t>seguinte</a:t>
            </a:r>
            <a:r>
              <a:rPr lang="en-US" sz="1100" dirty="0"/>
              <a:t> </a:t>
            </a:r>
            <a:r>
              <a:rPr lang="en-US" sz="1100" dirty="0" err="1"/>
              <a:t>tela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Veja</a:t>
            </a:r>
            <a:r>
              <a:rPr lang="en-US" sz="1100" dirty="0"/>
              <a:t> que o ALI </a:t>
            </a:r>
            <a:r>
              <a:rPr lang="en-US" sz="1100" dirty="0" err="1"/>
              <a:t>listado</a:t>
            </a:r>
            <a:r>
              <a:rPr lang="en-US" sz="1100" dirty="0"/>
              <a:t>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Baseline, </a:t>
            </a:r>
            <a:r>
              <a:rPr lang="en-US" sz="1100" dirty="0" err="1"/>
              <a:t>devidamente</a:t>
            </a:r>
            <a:r>
              <a:rPr lang="en-US" sz="1100" dirty="0"/>
              <a:t> </a:t>
            </a:r>
            <a:r>
              <a:rPr lang="en-US" sz="1100" dirty="0" err="1"/>
              <a:t>validado</a:t>
            </a:r>
            <a:r>
              <a:rPr lang="en-US" sz="1100" dirty="0"/>
              <a:t>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b="1" dirty="0"/>
              <a:t>ATENÇÃO</a:t>
            </a:r>
            <a:r>
              <a:rPr lang="en-US" sz="900" dirty="0"/>
              <a:t>: </a:t>
            </a:r>
            <a:r>
              <a:rPr lang="en-US" sz="900" dirty="0" err="1"/>
              <a:t>caso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funcionalidade</a:t>
            </a:r>
            <a:r>
              <a:rPr lang="en-US" sz="900" dirty="0"/>
              <a:t> </a:t>
            </a:r>
            <a:r>
              <a:rPr lang="en-US" sz="900" dirty="0" err="1"/>
              <a:t>não</a:t>
            </a:r>
            <a:r>
              <a:rPr lang="en-US" sz="900" dirty="0"/>
              <a:t> </a:t>
            </a:r>
            <a:r>
              <a:rPr lang="en-US" sz="900" dirty="0" err="1"/>
              <a:t>apareça</a:t>
            </a:r>
            <a:r>
              <a:rPr lang="en-US" sz="900" dirty="0"/>
              <a:t> </a:t>
            </a:r>
            <a:r>
              <a:rPr lang="en-US" sz="900" dirty="0" err="1"/>
              <a:t>nesta</a:t>
            </a:r>
            <a:r>
              <a:rPr lang="en-US" sz="900" dirty="0"/>
              <a:t> </a:t>
            </a:r>
            <a:r>
              <a:rPr lang="en-US" sz="900" dirty="0" err="1"/>
              <a:t>listagem</a:t>
            </a:r>
            <a:r>
              <a:rPr lang="en-US" sz="900" dirty="0"/>
              <a:t>, </a:t>
            </a:r>
            <a:r>
              <a:rPr lang="en-US" sz="900" dirty="0" err="1"/>
              <a:t>provavelmente</a:t>
            </a:r>
            <a:r>
              <a:rPr lang="en-US" sz="900" dirty="0"/>
              <a:t> </a:t>
            </a:r>
            <a:r>
              <a:rPr lang="en-US" sz="900" dirty="0" err="1"/>
              <a:t>ela</a:t>
            </a:r>
            <a:r>
              <a:rPr lang="en-US" sz="900" dirty="0"/>
              <a:t> </a:t>
            </a:r>
            <a:r>
              <a:rPr lang="en-US" sz="900" dirty="0" err="1"/>
              <a:t>estará</a:t>
            </a:r>
            <a:r>
              <a:rPr lang="en-US" sz="900" dirty="0"/>
              <a:t> </a:t>
            </a:r>
            <a:r>
              <a:rPr lang="en-US" sz="900" dirty="0" err="1"/>
              <a:t>sendo</a:t>
            </a:r>
            <a:r>
              <a:rPr lang="en-US" sz="900" dirty="0"/>
              <a:t> </a:t>
            </a:r>
            <a:r>
              <a:rPr lang="en-US" sz="900" dirty="0" err="1"/>
              <a:t>trabalhada</a:t>
            </a:r>
            <a:r>
              <a:rPr lang="en-US" sz="900" dirty="0"/>
              <a:t> </a:t>
            </a:r>
            <a:r>
              <a:rPr lang="en-US" sz="900" dirty="0" err="1"/>
              <a:t>em</a:t>
            </a:r>
            <a:r>
              <a:rPr lang="en-US" sz="900" dirty="0"/>
              <a:t> </a:t>
            </a:r>
            <a:r>
              <a:rPr lang="en-US" sz="900" dirty="0" err="1"/>
              <a:t>outra</a:t>
            </a:r>
            <a:r>
              <a:rPr lang="en-US" sz="900" dirty="0"/>
              <a:t> </a:t>
            </a:r>
            <a:r>
              <a:rPr lang="en-US" sz="900" dirty="0" err="1"/>
              <a:t>contagem</a:t>
            </a:r>
            <a:r>
              <a:rPr lang="en-US" sz="900" dirty="0"/>
              <a:t> que </a:t>
            </a:r>
            <a:r>
              <a:rPr lang="en-US" sz="900" dirty="0" err="1"/>
              <a:t>ainda</a:t>
            </a:r>
            <a:r>
              <a:rPr lang="en-US" sz="900" dirty="0"/>
              <a:t> </a:t>
            </a:r>
            <a:r>
              <a:rPr lang="en-US" sz="900" dirty="0" err="1"/>
              <a:t>não</a:t>
            </a:r>
            <a:r>
              <a:rPr lang="en-US" sz="900" dirty="0"/>
              <a:t> </a:t>
            </a:r>
            <a:r>
              <a:rPr lang="en-US" sz="900" dirty="0" err="1"/>
              <a:t>foi</a:t>
            </a:r>
            <a:r>
              <a:rPr lang="en-US" sz="900" dirty="0"/>
              <a:t> </a:t>
            </a:r>
            <a:r>
              <a:rPr lang="en-US" sz="900" dirty="0" err="1"/>
              <a:t>validada</a:t>
            </a:r>
            <a:r>
              <a:rPr lang="en-US" sz="900" dirty="0"/>
              <a:t>. </a:t>
            </a:r>
            <a:r>
              <a:rPr lang="en-US" sz="900" dirty="0" err="1"/>
              <a:t>Aqui</a:t>
            </a:r>
            <a:r>
              <a:rPr lang="en-US" sz="900" dirty="0"/>
              <a:t> </a:t>
            </a:r>
            <a:r>
              <a:rPr lang="en-US" sz="900" dirty="0" err="1"/>
              <a:t>só</a:t>
            </a:r>
            <a:r>
              <a:rPr lang="en-US" sz="900" dirty="0"/>
              <a:t> </a:t>
            </a:r>
            <a:r>
              <a:rPr lang="en-US" sz="900" dirty="0" err="1"/>
              <a:t>aparecem</a:t>
            </a:r>
            <a:r>
              <a:rPr lang="en-US" sz="900" dirty="0"/>
              <a:t> </a:t>
            </a:r>
            <a:r>
              <a:rPr lang="en-US" sz="900" dirty="0" err="1"/>
              <a:t>funcionalidades</a:t>
            </a:r>
            <a:r>
              <a:rPr lang="en-US" sz="900" dirty="0"/>
              <a:t> </a:t>
            </a:r>
            <a:r>
              <a:rPr lang="en-US" sz="900" dirty="0" err="1"/>
              <a:t>validadas</a:t>
            </a:r>
            <a:r>
              <a:rPr lang="en-US" sz="9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partir</a:t>
            </a:r>
            <a:r>
              <a:rPr lang="en-US" sz="1100" dirty="0"/>
              <a:t> </a:t>
            </a:r>
            <a:r>
              <a:rPr lang="en-US" sz="1100" dirty="0" err="1"/>
              <a:t>daqui</a:t>
            </a:r>
            <a:r>
              <a:rPr lang="en-US" sz="1100" dirty="0"/>
              <a:t> a </a:t>
            </a:r>
            <a:r>
              <a:rPr lang="en-US" sz="1100" dirty="0" err="1"/>
              <a:t>coisa</a:t>
            </a:r>
            <a:r>
              <a:rPr lang="en-US" sz="1100" dirty="0"/>
              <a:t> </a:t>
            </a:r>
            <a:r>
              <a:rPr lang="en-US" sz="1100" dirty="0" err="1"/>
              <a:t>fica</a:t>
            </a:r>
            <a:r>
              <a:rPr lang="en-US" sz="1100" dirty="0"/>
              <a:t> </a:t>
            </a:r>
            <a:r>
              <a:rPr lang="en-US" sz="1100" dirty="0" err="1"/>
              <a:t>interessante</a:t>
            </a:r>
            <a:r>
              <a:rPr lang="en-US" sz="1100" dirty="0"/>
              <a:t>, note que para </a:t>
            </a:r>
            <a:r>
              <a:rPr lang="en-US" sz="1100" dirty="0" err="1"/>
              <a:t>inserir</a:t>
            </a:r>
            <a:r>
              <a:rPr lang="en-US" sz="1100" dirty="0"/>
              <a:t> a </a:t>
            </a:r>
            <a:r>
              <a:rPr lang="en-US" sz="1100" dirty="0" err="1"/>
              <a:t>função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dirty="0" err="1"/>
              <a:t>basta</a:t>
            </a:r>
            <a:r>
              <a:rPr lang="en-US" sz="1100" dirty="0"/>
              <a:t> </a:t>
            </a:r>
            <a:r>
              <a:rPr lang="en-US" sz="1100" dirty="0" err="1"/>
              <a:t>selecioná</a:t>
            </a:r>
            <a:r>
              <a:rPr lang="en-US" sz="1100" dirty="0"/>
              <a:t>-la e </a:t>
            </a: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operação</a:t>
            </a:r>
            <a:r>
              <a:rPr lang="en-US" sz="1100" dirty="0"/>
              <a:t> que </a:t>
            </a:r>
            <a:r>
              <a:rPr lang="en-US" sz="1100" dirty="0" err="1"/>
              <a:t>deseja</a:t>
            </a:r>
            <a:r>
              <a:rPr lang="en-US" sz="1100" dirty="0"/>
              <a:t> </a:t>
            </a:r>
            <a:r>
              <a:rPr lang="en-US" sz="1100" dirty="0" err="1"/>
              <a:t>realizar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b="1" dirty="0" err="1"/>
              <a:t>Fácil</a:t>
            </a:r>
            <a:r>
              <a:rPr lang="en-US" sz="1100" b="1" dirty="0"/>
              <a:t> </a:t>
            </a:r>
            <a:r>
              <a:rPr lang="en-US" sz="1100" b="1" dirty="0" err="1"/>
              <a:t>demais</a:t>
            </a:r>
            <a:r>
              <a:rPr lang="en-US" sz="1100" b="1" dirty="0"/>
              <a:t> </a:t>
            </a:r>
            <a:r>
              <a:rPr lang="en-US" sz="1100" b="1" dirty="0" err="1"/>
              <a:t>não</a:t>
            </a:r>
            <a:r>
              <a:rPr lang="en-US" sz="1100" b="1" dirty="0"/>
              <a:t>?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algn="just"/>
            <a:r>
              <a:rPr lang="en-US" sz="1100" b="1" dirty="0"/>
              <a:t>Neste </a:t>
            </a:r>
            <a:r>
              <a:rPr lang="en-US" sz="1100" b="1" dirty="0" err="1"/>
              <a:t>ponto</a:t>
            </a:r>
            <a:r>
              <a:rPr lang="en-US" sz="1100" b="1" dirty="0"/>
              <a:t> é </a:t>
            </a:r>
            <a:r>
              <a:rPr lang="en-US" sz="1100" b="1" dirty="0" err="1"/>
              <a:t>extremamente</a:t>
            </a:r>
            <a:r>
              <a:rPr lang="en-US" sz="1100" b="1" dirty="0"/>
              <a:t> </a:t>
            </a:r>
            <a:r>
              <a:rPr lang="en-US" sz="1100" b="1" dirty="0" err="1"/>
              <a:t>rico</a:t>
            </a:r>
            <a:r>
              <a:rPr lang="en-US" sz="1100" b="1" dirty="0"/>
              <a:t> </a:t>
            </a:r>
            <a:r>
              <a:rPr lang="en-US" sz="1100" b="1" dirty="0" err="1"/>
              <a:t>informar</a:t>
            </a:r>
            <a:r>
              <a:rPr lang="en-US" sz="1100" b="1" dirty="0"/>
              <a:t> que </a:t>
            </a:r>
            <a:r>
              <a:rPr lang="en-US" sz="1100" b="1" dirty="0" err="1"/>
              <a:t>trabalhamos</a:t>
            </a:r>
            <a:r>
              <a:rPr lang="en-US" sz="1100" b="1" dirty="0"/>
              <a:t> com </a:t>
            </a:r>
            <a:r>
              <a:rPr lang="en-US" sz="1100" b="1" dirty="0" err="1"/>
              <a:t>foco</a:t>
            </a:r>
            <a:r>
              <a:rPr lang="en-US" sz="1100" b="1" dirty="0"/>
              <a:t> </a:t>
            </a:r>
            <a:r>
              <a:rPr lang="en-US" sz="1100" b="1" dirty="0" err="1"/>
              <a:t>na</a:t>
            </a:r>
            <a:r>
              <a:rPr lang="en-US" sz="1100" b="1" dirty="0"/>
              <a:t> </a:t>
            </a:r>
            <a:r>
              <a:rPr lang="en-US" sz="1100" b="1" dirty="0" err="1"/>
              <a:t>padronização</a:t>
            </a:r>
            <a:r>
              <a:rPr lang="en-US" sz="1100" b="1" dirty="0"/>
              <a:t> e </a:t>
            </a:r>
            <a:r>
              <a:rPr lang="en-US" sz="1100" b="1" dirty="0" err="1"/>
              <a:t>simplificação</a:t>
            </a:r>
            <a:r>
              <a:rPr lang="en-US" sz="1100" b="1" dirty="0"/>
              <a:t> do </a:t>
            </a:r>
            <a:r>
              <a:rPr lang="en-US" sz="1100" b="1" dirty="0" err="1"/>
              <a:t>processo</a:t>
            </a:r>
            <a:r>
              <a:rPr lang="en-US" sz="1100" b="1" dirty="0"/>
              <a:t> de </a:t>
            </a:r>
            <a:r>
              <a:rPr lang="en-US" sz="1100" b="1" dirty="0" err="1"/>
              <a:t>análise</a:t>
            </a:r>
            <a:r>
              <a:rPr lang="en-US" sz="1100" b="1" dirty="0"/>
              <a:t>/</a:t>
            </a:r>
            <a:r>
              <a:rPr lang="en-US" sz="1100" b="1" dirty="0" err="1"/>
              <a:t>contagem</a:t>
            </a:r>
            <a:r>
              <a:rPr lang="en-US" sz="1100" b="1" dirty="0"/>
              <a:t>, pois </a:t>
            </a:r>
            <a:r>
              <a:rPr lang="en-US" sz="1100" b="1" dirty="0" err="1"/>
              <a:t>uma</a:t>
            </a:r>
            <a:r>
              <a:rPr lang="en-US" sz="1100" b="1" dirty="0"/>
              <a:t> </a:t>
            </a:r>
            <a:r>
              <a:rPr lang="en-US" sz="1100" b="1" dirty="0" err="1"/>
              <a:t>vez</a:t>
            </a:r>
            <a:r>
              <a:rPr lang="en-US" sz="1100" b="1" dirty="0"/>
              <a:t> que </a:t>
            </a:r>
            <a:r>
              <a:rPr lang="en-US" sz="1100" b="1" dirty="0" err="1"/>
              <a:t>são</a:t>
            </a:r>
            <a:r>
              <a:rPr lang="en-US" sz="1100" b="1" dirty="0"/>
              <a:t> </a:t>
            </a:r>
            <a:r>
              <a:rPr lang="en-US" sz="1100" b="1" dirty="0" err="1"/>
              <a:t>automaticamente</a:t>
            </a:r>
            <a:r>
              <a:rPr lang="en-US" sz="1100" b="1" dirty="0"/>
              <a:t> </a:t>
            </a:r>
            <a:r>
              <a:rPr lang="en-US" sz="1100" b="1" dirty="0" err="1"/>
              <a:t>gerenciadas</a:t>
            </a:r>
            <a:r>
              <a:rPr lang="en-US" sz="1100" b="1" dirty="0"/>
              <a:t> as baselines, o </a:t>
            </a:r>
            <a:r>
              <a:rPr lang="en-US" sz="1100" b="1" dirty="0" err="1"/>
              <a:t>analista</a:t>
            </a:r>
            <a:r>
              <a:rPr lang="en-US" sz="1100" b="1" dirty="0"/>
              <a:t> </a:t>
            </a:r>
            <a:r>
              <a:rPr lang="en-US" sz="1100" b="1" dirty="0" err="1"/>
              <a:t>deve</a:t>
            </a:r>
            <a:r>
              <a:rPr lang="en-US" sz="1100" b="1" dirty="0"/>
              <a:t> se </a:t>
            </a:r>
            <a:r>
              <a:rPr lang="en-US" sz="1100" b="1" dirty="0" err="1"/>
              <a:t>preocupar</a:t>
            </a:r>
            <a:r>
              <a:rPr lang="en-US" sz="1100" b="1" dirty="0"/>
              <a:t> </a:t>
            </a:r>
            <a:r>
              <a:rPr lang="en-US" sz="1100" b="1" dirty="0" err="1"/>
              <a:t>apenas</a:t>
            </a:r>
            <a:r>
              <a:rPr lang="en-US" sz="1100" b="1" dirty="0"/>
              <a:t> </a:t>
            </a:r>
            <a:r>
              <a:rPr lang="en-US" sz="1100" b="1" dirty="0" err="1"/>
              <a:t>em</a:t>
            </a:r>
            <a:r>
              <a:rPr lang="en-US" sz="1100" b="1" dirty="0"/>
              <a:t> </a:t>
            </a:r>
            <a:r>
              <a:rPr lang="en-US" sz="1100" b="1" dirty="0" err="1"/>
              <a:t>inserir</a:t>
            </a:r>
            <a:r>
              <a:rPr lang="en-US" sz="1100" b="1" dirty="0"/>
              <a:t> as </a:t>
            </a:r>
            <a:r>
              <a:rPr lang="en-US" sz="1100" b="1" dirty="0" err="1"/>
              <a:t>respectivas</a:t>
            </a:r>
            <a:r>
              <a:rPr lang="en-US" sz="1100" b="1" dirty="0"/>
              <a:t> </a:t>
            </a:r>
            <a:r>
              <a:rPr lang="en-US" sz="1100" b="1" dirty="0" err="1"/>
              <a:t>funcionalidades</a:t>
            </a:r>
            <a:r>
              <a:rPr lang="en-US" sz="1100" b="1" dirty="0"/>
              <a:t>, </a:t>
            </a:r>
            <a:r>
              <a:rPr lang="en-US" sz="1100" b="1" dirty="0" err="1"/>
              <a:t>padronizando</a:t>
            </a:r>
            <a:r>
              <a:rPr lang="en-US" sz="1100" b="1" dirty="0"/>
              <a:t> as entradas, </a:t>
            </a:r>
            <a:r>
              <a:rPr lang="en-US" sz="1100" b="1" dirty="0" err="1"/>
              <a:t>como</a:t>
            </a:r>
            <a:r>
              <a:rPr lang="en-US" sz="1100" b="1" dirty="0"/>
              <a:t> o </a:t>
            </a:r>
            <a:r>
              <a:rPr lang="en-US" sz="1100" b="1" dirty="0" err="1"/>
              <a:t>nome</a:t>
            </a:r>
            <a:r>
              <a:rPr lang="en-US" sz="1100" b="1" dirty="0"/>
              <a:t> da </a:t>
            </a:r>
            <a:r>
              <a:rPr lang="en-US" sz="1100" b="1" dirty="0" err="1"/>
              <a:t>função</a:t>
            </a:r>
            <a:r>
              <a:rPr lang="en-US" sz="1100" b="1" dirty="0"/>
              <a:t>, por </a:t>
            </a:r>
            <a:r>
              <a:rPr lang="en-US" sz="1100" b="1" dirty="0" err="1"/>
              <a:t>exemplo</a:t>
            </a:r>
            <a:r>
              <a:rPr lang="en-US" sz="1100" b="1" dirty="0"/>
              <a:t>, que é </a:t>
            </a:r>
            <a:r>
              <a:rPr lang="en-US" sz="1100" b="1" dirty="0" err="1"/>
              <a:t>utilizada</a:t>
            </a:r>
            <a:r>
              <a:rPr lang="en-US" sz="1100" b="1" dirty="0"/>
              <a:t> por </a:t>
            </a:r>
            <a:r>
              <a:rPr lang="en-US" sz="1100" b="1" dirty="0" err="1"/>
              <a:t>todos</a:t>
            </a:r>
            <a:r>
              <a:rPr lang="en-US" sz="1100" b="1" dirty="0"/>
              <a:t>.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4" y="1822976"/>
            <a:ext cx="5437902" cy="3058819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48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75760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PROJETOS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/>
              <a:t>Logo </a:t>
            </a:r>
            <a:r>
              <a:rPr lang="en-US" sz="1000" dirty="0" err="1"/>
              <a:t>após</a:t>
            </a:r>
            <a:r>
              <a:rPr lang="en-US" sz="1000" dirty="0"/>
              <a:t> </a:t>
            </a:r>
            <a:r>
              <a:rPr lang="en-US" sz="1000" dirty="0" err="1"/>
              <a:t>selecionar</a:t>
            </a:r>
            <a:r>
              <a:rPr lang="en-US" sz="1000" dirty="0"/>
              <a:t> </a:t>
            </a:r>
            <a:r>
              <a:rPr lang="en-US" sz="1000" dirty="0" err="1"/>
              <a:t>todas</a:t>
            </a:r>
            <a:r>
              <a:rPr lang="en-US" sz="1000" dirty="0"/>
              <a:t> as </a:t>
            </a:r>
            <a:r>
              <a:rPr lang="en-US" sz="1000" dirty="0" err="1"/>
              <a:t>funções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sua</a:t>
            </a:r>
            <a:r>
              <a:rPr lang="en-US" sz="1000" dirty="0"/>
              <a:t> </a:t>
            </a:r>
            <a:r>
              <a:rPr lang="en-US" sz="1000" dirty="0" err="1"/>
              <a:t>contagem</a:t>
            </a:r>
            <a:r>
              <a:rPr lang="en-US" sz="1000" dirty="0"/>
              <a:t> e </a:t>
            </a:r>
            <a:r>
              <a:rPr lang="en-US" sz="1000" dirty="0" err="1"/>
              <a:t>clicar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operação</a:t>
            </a:r>
            <a:r>
              <a:rPr lang="en-US" sz="1000" dirty="0"/>
              <a:t> </a:t>
            </a:r>
            <a:r>
              <a:rPr lang="en-US" sz="1000" dirty="0" err="1"/>
              <a:t>correspondente</a:t>
            </a:r>
            <a:r>
              <a:rPr lang="en-US" sz="1000" dirty="0"/>
              <a:t>, o Sistema </a:t>
            </a:r>
            <a:r>
              <a:rPr lang="en-US" sz="1000" dirty="0" err="1"/>
              <a:t>exibe</a:t>
            </a:r>
            <a:r>
              <a:rPr lang="en-US" sz="1000" dirty="0"/>
              <a:t> a </a:t>
            </a:r>
            <a:r>
              <a:rPr lang="en-US" sz="1000" dirty="0" err="1"/>
              <a:t>lista</a:t>
            </a:r>
            <a:r>
              <a:rPr lang="en-US" sz="1000" dirty="0"/>
              <a:t> de </a:t>
            </a:r>
            <a:r>
              <a:rPr lang="en-US" sz="1000" dirty="0" err="1"/>
              <a:t>funções</a:t>
            </a:r>
            <a:r>
              <a:rPr lang="en-US" sz="1000" dirty="0"/>
              <a:t>, no </a:t>
            </a:r>
            <a:r>
              <a:rPr lang="en-US" sz="1000" dirty="0" err="1"/>
              <a:t>no</a:t>
            </a:r>
            <a:r>
              <a:rPr lang="en-US" sz="1000" dirty="0"/>
              <a:t> </a:t>
            </a:r>
            <a:r>
              <a:rPr lang="en-US" sz="1000" dirty="0" err="1"/>
              <a:t>caso</a:t>
            </a:r>
            <a:r>
              <a:rPr lang="en-US" sz="1000" dirty="0"/>
              <a:t> </a:t>
            </a:r>
            <a:r>
              <a:rPr lang="en-US" sz="1000" dirty="0" err="1"/>
              <a:t>os</a:t>
            </a:r>
            <a:r>
              <a:rPr lang="en-US" sz="1000" dirty="0"/>
              <a:t> ALIs;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dirty="0" err="1"/>
              <a:t>deve</a:t>
            </a:r>
            <a:r>
              <a:rPr lang="en-US" sz="1000" dirty="0"/>
              <a:t> </a:t>
            </a:r>
            <a:r>
              <a:rPr lang="en-US" sz="1000" dirty="0" err="1"/>
              <a:t>alterar</a:t>
            </a:r>
            <a:r>
              <a:rPr lang="en-US" sz="1000" dirty="0"/>
              <a:t> </a:t>
            </a:r>
            <a:r>
              <a:rPr lang="en-US" sz="1000" dirty="0" err="1"/>
              <a:t>uma</a:t>
            </a:r>
            <a:r>
              <a:rPr lang="en-US" sz="1000" dirty="0"/>
              <a:t> a </a:t>
            </a:r>
            <a:r>
              <a:rPr lang="en-US" sz="1000" dirty="0" err="1"/>
              <a:t>uma</a:t>
            </a:r>
            <a:r>
              <a:rPr lang="en-US" sz="1000" dirty="0"/>
              <a:t>, </a:t>
            </a:r>
            <a:r>
              <a:rPr lang="en-US" sz="1000" dirty="0" err="1"/>
              <a:t>informando</a:t>
            </a:r>
            <a:r>
              <a:rPr lang="en-US" sz="1000" dirty="0"/>
              <a:t> qual </a:t>
            </a:r>
            <a:r>
              <a:rPr lang="en-US" sz="1000" dirty="0" err="1"/>
              <a:t>Roteiro</a:t>
            </a:r>
            <a:r>
              <a:rPr lang="en-US" sz="1000" dirty="0"/>
              <a:t> </a:t>
            </a:r>
            <a:r>
              <a:rPr lang="en-US" sz="1000" dirty="0" err="1"/>
              <a:t>deve</a:t>
            </a:r>
            <a:r>
              <a:rPr lang="en-US" sz="1000" dirty="0"/>
              <a:t> ser </a:t>
            </a:r>
            <a:r>
              <a:rPr lang="en-US" sz="1000" dirty="0" err="1"/>
              <a:t>aplicado</a:t>
            </a:r>
            <a:r>
              <a:rPr lang="en-US" sz="1000" dirty="0"/>
              <a:t> e qual o </a:t>
            </a:r>
            <a:r>
              <a:rPr lang="en-US" sz="1000" dirty="0" err="1"/>
              <a:t>Fator</a:t>
            </a:r>
            <a:r>
              <a:rPr lang="en-US" sz="1000" dirty="0"/>
              <a:t> de </a:t>
            </a:r>
            <a:r>
              <a:rPr lang="en-US" sz="1000" dirty="0" err="1"/>
              <a:t>Impacto</a:t>
            </a:r>
            <a:r>
              <a:rPr lang="en-US" sz="1000" dirty="0"/>
              <a:t>, </a:t>
            </a:r>
            <a:r>
              <a:rPr lang="en-US" sz="1000" dirty="0" err="1"/>
              <a:t>este</a:t>
            </a:r>
            <a:r>
              <a:rPr lang="en-US" sz="1000" dirty="0"/>
              <a:t> é o </a:t>
            </a:r>
            <a:r>
              <a:rPr lang="en-US" sz="1000" dirty="0" err="1"/>
              <a:t>único</a:t>
            </a:r>
            <a:r>
              <a:rPr lang="en-US" sz="1000" dirty="0"/>
              <a:t> </a:t>
            </a:r>
            <a:r>
              <a:rPr lang="en-US" sz="1000" dirty="0" err="1"/>
              <a:t>trabalho</a:t>
            </a:r>
            <a:r>
              <a:rPr lang="en-US" sz="1000" dirty="0"/>
              <a:t> manual;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 err="1"/>
              <a:t>Logicamente</a:t>
            </a:r>
            <a:r>
              <a:rPr lang="en-US" sz="1000" dirty="0"/>
              <a:t> se </a:t>
            </a:r>
            <a:r>
              <a:rPr lang="en-US" sz="1000" dirty="0" err="1"/>
              <a:t>estiver</a:t>
            </a:r>
            <a:r>
              <a:rPr lang="en-US" sz="1000" dirty="0"/>
              <a:t> </a:t>
            </a:r>
            <a:r>
              <a:rPr lang="en-US" sz="1000" dirty="0" err="1"/>
              <a:t>alterando</a:t>
            </a:r>
            <a:r>
              <a:rPr lang="en-US" sz="1000" dirty="0"/>
              <a:t> </a:t>
            </a:r>
            <a:r>
              <a:rPr lang="en-US" sz="1000" dirty="0" err="1"/>
              <a:t>uma</a:t>
            </a:r>
            <a:r>
              <a:rPr lang="en-US" sz="1000" dirty="0"/>
              <a:t> </a:t>
            </a:r>
            <a:r>
              <a:rPr lang="en-US" sz="1000" dirty="0" err="1"/>
              <a:t>função</a:t>
            </a:r>
            <a:r>
              <a:rPr lang="en-US" sz="1000" dirty="0"/>
              <a:t>,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dirty="0" err="1"/>
              <a:t>deve</a:t>
            </a:r>
            <a:r>
              <a:rPr lang="en-US" sz="1000" dirty="0"/>
              <a:t> </a:t>
            </a:r>
            <a:r>
              <a:rPr lang="en-US" sz="1000" dirty="0" err="1"/>
              <a:t>indicar</a:t>
            </a:r>
            <a:r>
              <a:rPr lang="en-US" sz="1000" dirty="0"/>
              <a:t> o que </a:t>
            </a:r>
            <a:r>
              <a:rPr lang="en-US" sz="1000" dirty="0" err="1"/>
              <a:t>está</a:t>
            </a:r>
            <a:r>
              <a:rPr lang="en-US" sz="1000" dirty="0"/>
              <a:t> </a:t>
            </a:r>
            <a:r>
              <a:rPr lang="en-US" sz="1000" dirty="0" err="1"/>
              <a:t>sendo</a:t>
            </a:r>
            <a:r>
              <a:rPr lang="en-US" sz="1000" dirty="0"/>
              <a:t> </a:t>
            </a:r>
            <a:r>
              <a:rPr lang="en-US" sz="1000" dirty="0" err="1"/>
              <a:t>alterado</a:t>
            </a:r>
            <a:r>
              <a:rPr lang="en-US" sz="1000" dirty="0"/>
              <a:t> (TDs e TRs) </a:t>
            </a:r>
            <a:r>
              <a:rPr lang="en-US" sz="1000" dirty="0" err="1"/>
              <a:t>ou</a:t>
            </a:r>
            <a:r>
              <a:rPr lang="en-US" sz="1000" dirty="0"/>
              <a:t> (ARs e TRs no </a:t>
            </a:r>
            <a:r>
              <a:rPr lang="en-US" sz="1000" dirty="0" err="1"/>
              <a:t>caso</a:t>
            </a:r>
            <a:r>
              <a:rPr lang="en-US" sz="1000" dirty="0"/>
              <a:t> de </a:t>
            </a:r>
            <a:r>
              <a:rPr lang="en-US" sz="1000" dirty="0" err="1"/>
              <a:t>Funções</a:t>
            </a:r>
            <a:r>
              <a:rPr lang="en-US" sz="1000" dirty="0"/>
              <a:t> de </a:t>
            </a:r>
            <a:r>
              <a:rPr lang="en-US" sz="1000" dirty="0" err="1"/>
              <a:t>Transação</a:t>
            </a:r>
            <a:r>
              <a:rPr lang="en-US" sz="1000" dirty="0"/>
              <a:t>);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/>
              <a:t>O Sistema </a:t>
            </a:r>
            <a:r>
              <a:rPr lang="en-US" sz="1000" dirty="0" err="1"/>
              <a:t>não</a:t>
            </a:r>
            <a:r>
              <a:rPr lang="en-US" sz="1000" dirty="0"/>
              <a:t> </a:t>
            </a:r>
            <a:r>
              <a:rPr lang="en-US" sz="1000" dirty="0" err="1"/>
              <a:t>armazena</a:t>
            </a:r>
            <a:r>
              <a:rPr lang="en-US" sz="1000" dirty="0"/>
              <a:t> </a:t>
            </a:r>
            <a:r>
              <a:rPr lang="en-US" sz="1000" dirty="0" err="1"/>
              <a:t>os</a:t>
            </a:r>
            <a:r>
              <a:rPr lang="en-US" sz="1000" dirty="0"/>
              <a:t> </a:t>
            </a:r>
            <a:r>
              <a:rPr lang="en-US" sz="1000" dirty="0" err="1"/>
              <a:t>Itens</a:t>
            </a:r>
            <a:r>
              <a:rPr lang="en-US" sz="1000" dirty="0"/>
              <a:t> </a:t>
            </a:r>
            <a:r>
              <a:rPr lang="en-US" sz="1000" dirty="0" err="1"/>
              <a:t>não</a:t>
            </a:r>
            <a:r>
              <a:rPr lang="en-US" sz="1000" dirty="0"/>
              <a:t> </a:t>
            </a:r>
            <a:r>
              <a:rPr lang="en-US" sz="1000" dirty="0" err="1"/>
              <a:t>mensuráveis</a:t>
            </a:r>
            <a:r>
              <a:rPr lang="en-US" sz="1000" dirty="0"/>
              <a:t> </a:t>
            </a:r>
            <a:r>
              <a:rPr lang="en-US" sz="1000" dirty="0" err="1"/>
              <a:t>em</a:t>
            </a:r>
            <a:r>
              <a:rPr lang="en-US" sz="1000" dirty="0"/>
              <a:t> Baselines, </a:t>
            </a:r>
            <a:r>
              <a:rPr lang="en-US" sz="1000" dirty="0" err="1"/>
              <a:t>entretanto</a:t>
            </a:r>
            <a:r>
              <a:rPr lang="en-US" sz="1000" dirty="0"/>
              <a:t>,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dirty="0" err="1"/>
              <a:t>pode</a:t>
            </a:r>
            <a:r>
              <a:rPr lang="en-US" sz="1000" dirty="0"/>
              <a:t> </a:t>
            </a:r>
            <a:r>
              <a:rPr lang="en-US" sz="1000" dirty="0" err="1"/>
              <a:t>trabalhar</a:t>
            </a:r>
            <a:r>
              <a:rPr lang="en-US" sz="1000" dirty="0"/>
              <a:t> </a:t>
            </a:r>
            <a:r>
              <a:rPr lang="en-US" sz="1000" dirty="0" err="1"/>
              <a:t>normalmente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contagem</a:t>
            </a:r>
            <a:r>
              <a:rPr lang="en-US" sz="1000" dirty="0"/>
              <a:t> de </a:t>
            </a:r>
            <a:r>
              <a:rPr lang="en-US" sz="1000" dirty="0" err="1"/>
              <a:t>projeto</a:t>
            </a:r>
            <a:r>
              <a:rPr lang="en-US" sz="10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/>
              <a:t>Se </a:t>
            </a:r>
            <a:r>
              <a:rPr lang="en-US" sz="1000" dirty="0" err="1"/>
              <a:t>estiver</a:t>
            </a:r>
            <a:r>
              <a:rPr lang="en-US" sz="1000" dirty="0"/>
              <a:t> </a:t>
            </a:r>
            <a:r>
              <a:rPr lang="en-US" sz="1000" b="1" dirty="0" err="1"/>
              <a:t>excluindo</a:t>
            </a:r>
            <a:r>
              <a:rPr lang="en-US" sz="1000" dirty="0"/>
              <a:t>, </a:t>
            </a:r>
            <a:r>
              <a:rPr lang="en-US" sz="1000" dirty="0" err="1"/>
              <a:t>indique</a:t>
            </a:r>
            <a:r>
              <a:rPr lang="en-US" sz="1000" dirty="0"/>
              <a:t> </a:t>
            </a:r>
            <a:r>
              <a:rPr lang="en-US" sz="1000" dirty="0" err="1"/>
              <a:t>apenas</a:t>
            </a:r>
            <a:r>
              <a:rPr lang="en-US" sz="1000" dirty="0"/>
              <a:t> o </a:t>
            </a:r>
            <a:r>
              <a:rPr lang="en-US" sz="1000" dirty="0" err="1"/>
              <a:t>Roteiro</a:t>
            </a:r>
            <a:r>
              <a:rPr lang="en-US" sz="1000" dirty="0"/>
              <a:t> e o </a:t>
            </a:r>
            <a:r>
              <a:rPr lang="en-US" sz="1000" dirty="0" err="1"/>
              <a:t>Fator</a:t>
            </a:r>
            <a:r>
              <a:rPr lang="en-US" sz="1000" dirty="0"/>
              <a:t> de </a:t>
            </a:r>
            <a:r>
              <a:rPr lang="en-US" sz="1000" dirty="0" err="1"/>
              <a:t>Impacto</a:t>
            </a:r>
            <a:r>
              <a:rPr lang="en-US" sz="10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 err="1"/>
              <a:t>Selecionar</a:t>
            </a:r>
            <a:r>
              <a:rPr lang="en-US" sz="1000" dirty="0"/>
              <a:t> o </a:t>
            </a:r>
            <a:r>
              <a:rPr lang="en-US" sz="1000" dirty="0" err="1"/>
              <a:t>Roteiro</a:t>
            </a:r>
            <a:r>
              <a:rPr lang="en-US" sz="1000" dirty="0"/>
              <a:t> FATTO 2.4 e o F. </a:t>
            </a:r>
            <a:r>
              <a:rPr lang="en-US" sz="1000" dirty="0" err="1"/>
              <a:t>Impacto</a:t>
            </a:r>
            <a:r>
              <a:rPr lang="en-US" sz="1000" dirty="0"/>
              <a:t> A90.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/>
              <a:t>Por </a:t>
            </a:r>
            <a:r>
              <a:rPr lang="en-US" sz="1000" dirty="0" err="1"/>
              <a:t>padrão</a:t>
            </a:r>
            <a:r>
              <a:rPr lang="en-US" sz="1000" dirty="0"/>
              <a:t> o Sistema </a:t>
            </a:r>
            <a:r>
              <a:rPr lang="en-US" sz="1000" dirty="0" err="1"/>
              <a:t>utiliza</a:t>
            </a:r>
            <a:r>
              <a:rPr lang="en-US" sz="1000" dirty="0"/>
              <a:t> um </a:t>
            </a:r>
            <a:r>
              <a:rPr lang="en-US" sz="1000" dirty="0" err="1"/>
              <a:t>roteiro</a:t>
            </a:r>
            <a:r>
              <a:rPr lang="en-US" sz="1000" dirty="0"/>
              <a:t> </a:t>
            </a:r>
            <a:r>
              <a:rPr lang="en-US" sz="1000" dirty="0" err="1"/>
              <a:t>denominado</a:t>
            </a:r>
            <a:r>
              <a:rPr lang="en-US" sz="1000" dirty="0"/>
              <a:t> Dimension 1.0 para </a:t>
            </a:r>
            <a:r>
              <a:rPr lang="en-US" sz="1000" dirty="0" err="1"/>
              <a:t>os</a:t>
            </a:r>
            <a:r>
              <a:rPr lang="en-US" sz="1000" dirty="0"/>
              <a:t> </a:t>
            </a:r>
            <a:r>
              <a:rPr lang="en-US" sz="1000" dirty="0" err="1"/>
              <a:t>casos</a:t>
            </a:r>
            <a:r>
              <a:rPr lang="en-US" sz="1000" dirty="0"/>
              <a:t> de </a:t>
            </a:r>
            <a:r>
              <a:rPr lang="en-US" sz="1000" dirty="0" err="1"/>
              <a:t>contagens</a:t>
            </a:r>
            <a:r>
              <a:rPr lang="en-US" sz="1000" dirty="0"/>
              <a:t> de </a:t>
            </a:r>
            <a:r>
              <a:rPr lang="en-US" sz="1000" dirty="0" err="1"/>
              <a:t>projeto</a:t>
            </a:r>
            <a:r>
              <a:rPr lang="en-US" sz="1000" dirty="0"/>
              <a:t> que </a:t>
            </a:r>
            <a:r>
              <a:rPr lang="en-US" sz="1000" dirty="0" err="1"/>
              <a:t>utilizam</a:t>
            </a:r>
            <a:r>
              <a:rPr lang="en-US" sz="1000" dirty="0"/>
              <a:t> Baselines e </a:t>
            </a:r>
            <a:r>
              <a:rPr lang="en-US" sz="1000" dirty="0" err="1"/>
              <a:t>não</a:t>
            </a:r>
            <a:r>
              <a:rPr lang="en-US" sz="1000" dirty="0"/>
              <a:t> é </a:t>
            </a:r>
            <a:r>
              <a:rPr lang="en-US" sz="1000" dirty="0" err="1"/>
              <a:t>recomendado</a:t>
            </a:r>
            <a:r>
              <a:rPr lang="en-US" sz="1000" dirty="0"/>
              <a:t> </a:t>
            </a:r>
            <a:r>
              <a:rPr lang="en-US" sz="1000" dirty="0" err="1"/>
              <a:t>manter</a:t>
            </a:r>
            <a:r>
              <a:rPr lang="en-US" sz="1000" dirty="0"/>
              <a:t> as </a:t>
            </a:r>
            <a:r>
              <a:rPr lang="en-US" sz="1000" dirty="0" err="1"/>
              <a:t>funções</a:t>
            </a:r>
            <a:r>
              <a:rPr lang="en-US" sz="1000" dirty="0"/>
              <a:t> com a </a:t>
            </a:r>
            <a:r>
              <a:rPr lang="en-US" sz="1000" dirty="0" err="1"/>
              <a:t>aplicabilidade</a:t>
            </a:r>
            <a:r>
              <a:rPr lang="en-US" sz="1000" dirty="0"/>
              <a:t> </a:t>
            </a:r>
            <a:r>
              <a:rPr lang="en-US" sz="1000" dirty="0" err="1"/>
              <a:t>deste</a:t>
            </a:r>
            <a:r>
              <a:rPr lang="en-US" sz="1000" dirty="0"/>
              <a:t> </a:t>
            </a:r>
            <a:r>
              <a:rPr lang="en-US" sz="1000" dirty="0" err="1"/>
              <a:t>roteiro</a:t>
            </a:r>
            <a:r>
              <a:rPr lang="en-US" sz="1000" dirty="0"/>
              <a:t>, pois </a:t>
            </a:r>
            <a:r>
              <a:rPr lang="en-US" sz="1000" dirty="0" err="1"/>
              <a:t>ele</a:t>
            </a:r>
            <a:r>
              <a:rPr lang="en-US" sz="1000" dirty="0"/>
              <a:t> </a:t>
            </a:r>
            <a:r>
              <a:rPr lang="en-US" sz="1000" dirty="0" err="1"/>
              <a:t>tem</a:t>
            </a:r>
            <a:r>
              <a:rPr lang="en-US" sz="1000" dirty="0"/>
              <a:t> </a:t>
            </a:r>
            <a:r>
              <a:rPr lang="en-US" sz="1000" dirty="0" err="1"/>
              <a:t>apenas</a:t>
            </a:r>
            <a:r>
              <a:rPr lang="en-US" sz="1000" dirty="0"/>
              <a:t> um </a:t>
            </a:r>
            <a:r>
              <a:rPr lang="en-US" sz="1000" dirty="0" err="1"/>
              <a:t>fator</a:t>
            </a:r>
            <a:r>
              <a:rPr lang="en-US" sz="1000" dirty="0"/>
              <a:t> de </a:t>
            </a:r>
            <a:r>
              <a:rPr lang="en-US" sz="1000" dirty="0" err="1"/>
              <a:t>impacto</a:t>
            </a:r>
            <a:r>
              <a:rPr lang="en-US" sz="1000" dirty="0"/>
              <a:t> </a:t>
            </a:r>
            <a:r>
              <a:rPr lang="en-US" sz="1000" dirty="0" err="1"/>
              <a:t>genérico</a:t>
            </a:r>
            <a:r>
              <a:rPr lang="en-US" sz="10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5" y="1822976"/>
            <a:ext cx="5437900" cy="3058819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9EAA63A-0855-4CC7-BE10-B060D6D14346}"/>
              </a:ext>
            </a:extLst>
          </p:cNvPr>
          <p:cNvSpPr/>
          <p:nvPr/>
        </p:nvSpPr>
        <p:spPr>
          <a:xfrm>
            <a:off x="5511047" y="2335468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59C5018C-9F47-4A4A-9D49-24796BC25F90}"/>
              </a:ext>
            </a:extLst>
          </p:cNvPr>
          <p:cNvSpPr/>
          <p:nvPr/>
        </p:nvSpPr>
        <p:spPr>
          <a:xfrm>
            <a:off x="5522954" y="3539037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135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UM PONTO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Após</a:t>
            </a:r>
            <a:r>
              <a:rPr lang="en-US" sz="1100" dirty="0"/>
              <a:t> a </a:t>
            </a:r>
            <a:r>
              <a:rPr lang="en-US" sz="1100" dirty="0" err="1"/>
              <a:t>execução</a:t>
            </a:r>
            <a:r>
              <a:rPr lang="en-US" sz="1100" dirty="0"/>
              <a:t> dos </a:t>
            </a:r>
            <a:r>
              <a:rPr lang="en-US" sz="1100" dirty="0" err="1"/>
              <a:t>passos</a:t>
            </a:r>
            <a:r>
              <a:rPr lang="en-US" sz="1100" dirty="0"/>
              <a:t> </a:t>
            </a:r>
            <a:r>
              <a:rPr lang="en-US" sz="1100" dirty="0" err="1"/>
              <a:t>anteriores</a:t>
            </a:r>
            <a:r>
              <a:rPr lang="en-US" sz="1100" dirty="0"/>
              <a:t>, clique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/>
              <a:t>Ferramentas-&gt;</a:t>
            </a:r>
            <a:r>
              <a:rPr lang="en-US" sz="1100" b="1" dirty="0" err="1"/>
              <a:t>Listar</a:t>
            </a:r>
            <a:r>
              <a:rPr lang="en-US" sz="1100" b="1" dirty="0"/>
              <a:t> </a:t>
            </a:r>
            <a:r>
              <a:rPr lang="en-US" sz="1100" b="1" dirty="0" err="1"/>
              <a:t>Contagens</a:t>
            </a:r>
            <a:r>
              <a:rPr lang="en-US" sz="1100" b="1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Precisamos</a:t>
            </a:r>
            <a:r>
              <a:rPr lang="en-US" sz="1100" dirty="0"/>
              <a:t> </a:t>
            </a:r>
            <a:r>
              <a:rPr lang="en-US" sz="1100" dirty="0" err="1"/>
              <a:t>destacar</a:t>
            </a:r>
            <a:r>
              <a:rPr lang="en-US" sz="1100" dirty="0"/>
              <a:t> </a:t>
            </a:r>
            <a:r>
              <a:rPr lang="en-US" sz="1100" dirty="0" err="1"/>
              <a:t>dois</a:t>
            </a:r>
            <a:r>
              <a:rPr lang="en-US" sz="1100" dirty="0"/>
              <a:t> </a:t>
            </a:r>
            <a:r>
              <a:rPr lang="en-US" sz="1100" dirty="0" err="1"/>
              <a:t>pontos</a:t>
            </a:r>
            <a:r>
              <a:rPr lang="en-US" sz="1100" dirty="0"/>
              <a:t> </a:t>
            </a:r>
            <a:r>
              <a:rPr lang="en-US" sz="1100" dirty="0" err="1"/>
              <a:t>aqui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primeiro</a:t>
            </a:r>
            <a:r>
              <a:rPr lang="en-US" sz="1100" dirty="0"/>
              <a:t> é que o Sistema </a:t>
            </a:r>
            <a:r>
              <a:rPr lang="en-US" sz="1100" dirty="0" err="1"/>
              <a:t>listou</a:t>
            </a:r>
            <a:r>
              <a:rPr lang="en-US" sz="1100" dirty="0"/>
              <a:t> as </a:t>
            </a:r>
            <a:r>
              <a:rPr lang="en-US" sz="1100" dirty="0" err="1"/>
              <a:t>contagens</a:t>
            </a:r>
            <a:r>
              <a:rPr lang="en-US" sz="1100" dirty="0"/>
              <a:t>, </a:t>
            </a:r>
            <a:r>
              <a:rPr lang="en-US" sz="1100" dirty="0" err="1"/>
              <a:t>interessante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lá</a:t>
            </a:r>
            <a:r>
              <a:rPr lang="en-US" sz="1100" dirty="0"/>
              <a:t>, </a:t>
            </a:r>
            <a:r>
              <a:rPr lang="en-US" sz="1100" dirty="0" err="1"/>
              <a:t>concentração</a:t>
            </a:r>
            <a:r>
              <a:rPr lang="en-US" sz="1100" dirty="0"/>
              <a:t>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primeiro</a:t>
            </a:r>
            <a:r>
              <a:rPr lang="en-US" sz="1100" dirty="0"/>
              <a:t> é que a </a:t>
            </a:r>
            <a:r>
              <a:rPr lang="en-US" sz="1100" dirty="0" err="1"/>
              <a:t>contagem</a:t>
            </a:r>
            <a:r>
              <a:rPr lang="en-US" sz="1100" dirty="0"/>
              <a:t> de </a:t>
            </a:r>
            <a:r>
              <a:rPr lang="en-US" sz="1100" dirty="0" err="1"/>
              <a:t>projeto</a:t>
            </a:r>
            <a:r>
              <a:rPr lang="en-US" sz="1100" dirty="0"/>
              <a:t> </a:t>
            </a:r>
            <a:r>
              <a:rPr lang="en-US" sz="1100" dirty="0" err="1"/>
              <a:t>bloqueia</a:t>
            </a:r>
            <a:r>
              <a:rPr lang="en-US" sz="1100" dirty="0"/>
              <a:t> a </a:t>
            </a:r>
            <a:r>
              <a:rPr lang="en-US" sz="1100" dirty="0" err="1"/>
              <a:t>Função</a:t>
            </a:r>
            <a:r>
              <a:rPr lang="en-US" sz="1100" dirty="0"/>
              <a:t> que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sendo</a:t>
            </a:r>
            <a:r>
              <a:rPr lang="en-US" sz="1100" dirty="0"/>
              <a:t> </a:t>
            </a:r>
            <a:r>
              <a:rPr lang="en-US" sz="1100" dirty="0" err="1"/>
              <a:t>editada</a:t>
            </a:r>
            <a:r>
              <a:rPr lang="en-US" sz="1100" dirty="0"/>
              <a:t>,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seja</a:t>
            </a:r>
            <a:r>
              <a:rPr lang="en-US" sz="1100" dirty="0"/>
              <a:t>, </a:t>
            </a:r>
            <a:r>
              <a:rPr lang="en-US" sz="1100" dirty="0" err="1"/>
              <a:t>nenhuma</a:t>
            </a:r>
            <a:r>
              <a:rPr lang="en-US" sz="1100" dirty="0"/>
              <a:t> </a:t>
            </a:r>
            <a:r>
              <a:rPr lang="en-US" sz="1100" dirty="0" err="1"/>
              <a:t>outra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dirty="0" err="1"/>
              <a:t>consegue</a:t>
            </a:r>
            <a:r>
              <a:rPr lang="en-US" sz="1100" dirty="0"/>
              <a:t> </a:t>
            </a:r>
            <a:r>
              <a:rPr lang="en-US" sz="1100" dirty="0" err="1"/>
              <a:t>inserir</a:t>
            </a:r>
            <a:r>
              <a:rPr lang="en-US" sz="1100" dirty="0"/>
              <a:t>  a </a:t>
            </a:r>
            <a:r>
              <a:rPr lang="en-US" sz="1100" dirty="0" err="1"/>
              <a:t>mesma</a:t>
            </a:r>
            <a:r>
              <a:rPr lang="en-US" sz="1100" dirty="0"/>
              <a:t> </a:t>
            </a:r>
            <a:r>
              <a:rPr lang="en-US" sz="1100" dirty="0" err="1"/>
              <a:t>função</a:t>
            </a:r>
            <a:r>
              <a:rPr lang="en-US" sz="1100" dirty="0"/>
              <a:t> da Baseline </a:t>
            </a:r>
            <a:r>
              <a:rPr lang="en-US" sz="1100" dirty="0" err="1"/>
              <a:t>até</a:t>
            </a:r>
            <a:r>
              <a:rPr lang="en-US" sz="1100" dirty="0"/>
              <a:t> que </a:t>
            </a:r>
            <a:r>
              <a:rPr lang="en-US" sz="1100" dirty="0" err="1"/>
              <a:t>esta</a:t>
            </a:r>
            <a:r>
              <a:rPr lang="en-US" sz="1100" dirty="0"/>
              <a:t> </a:t>
            </a:r>
            <a:r>
              <a:rPr lang="en-US" sz="1100" dirty="0" err="1"/>
              <a:t>esteja</a:t>
            </a:r>
            <a:r>
              <a:rPr lang="en-US" sz="1100" dirty="0"/>
              <a:t> </a:t>
            </a:r>
            <a:r>
              <a:rPr lang="en-US" sz="1100" dirty="0" err="1"/>
              <a:t>validada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Este </a:t>
            </a:r>
            <a:r>
              <a:rPr lang="en-US" sz="1100" dirty="0" err="1"/>
              <a:t>fato</a:t>
            </a:r>
            <a:r>
              <a:rPr lang="en-US" sz="1100" dirty="0"/>
              <a:t> é super </a:t>
            </a:r>
            <a:r>
              <a:rPr lang="en-US" sz="1100" dirty="0" err="1"/>
              <a:t>importante</a:t>
            </a:r>
            <a:r>
              <a:rPr lang="en-US" sz="1100" dirty="0"/>
              <a:t> para </a:t>
            </a:r>
            <a:r>
              <a:rPr lang="en-US" sz="1100" dirty="0" err="1"/>
              <a:t>manter</a:t>
            </a:r>
            <a:r>
              <a:rPr lang="en-US" sz="1100" dirty="0"/>
              <a:t> a </a:t>
            </a:r>
            <a:r>
              <a:rPr lang="en-US" sz="1100" dirty="0" err="1"/>
              <a:t>integridade</a:t>
            </a:r>
            <a:r>
              <a:rPr lang="en-US" sz="1100" dirty="0"/>
              <a:t> das Baselines e </a:t>
            </a:r>
            <a:r>
              <a:rPr lang="en-US" sz="1100" dirty="0" err="1"/>
              <a:t>também</a:t>
            </a:r>
            <a:r>
              <a:rPr lang="en-US" sz="1100" dirty="0"/>
              <a:t> para </a:t>
            </a:r>
            <a:r>
              <a:rPr lang="en-US" sz="1100" dirty="0" err="1"/>
              <a:t>reforçar</a:t>
            </a:r>
            <a:r>
              <a:rPr lang="en-US" sz="1100" dirty="0"/>
              <a:t> a </a:t>
            </a:r>
            <a:r>
              <a:rPr lang="en-US" sz="1100" dirty="0" err="1"/>
              <a:t>celeridade</a:t>
            </a:r>
            <a:r>
              <a:rPr lang="en-US" sz="1100" dirty="0"/>
              <a:t> das </a:t>
            </a:r>
            <a:r>
              <a:rPr lang="en-US" sz="1100" dirty="0" err="1"/>
              <a:t>análises</a:t>
            </a:r>
            <a:r>
              <a:rPr lang="en-US" sz="1100" dirty="0"/>
              <a:t> e </a:t>
            </a:r>
            <a:r>
              <a:rPr lang="en-US" sz="1100" dirty="0" err="1"/>
              <a:t>validações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No </a:t>
            </a:r>
            <a:r>
              <a:rPr lang="en-US" sz="1100" dirty="0" err="1"/>
              <a:t>aspecto</a:t>
            </a:r>
            <a:r>
              <a:rPr lang="en-US" sz="1100" dirty="0"/>
              <a:t> </a:t>
            </a:r>
            <a:r>
              <a:rPr lang="en-US" sz="1100" dirty="0" err="1"/>
              <a:t>validações</a:t>
            </a:r>
            <a:r>
              <a:rPr lang="en-US" sz="1100" dirty="0"/>
              <a:t>, </a:t>
            </a:r>
            <a:r>
              <a:rPr lang="en-US" sz="1100" dirty="0" err="1"/>
              <a:t>não</a:t>
            </a:r>
            <a:r>
              <a:rPr lang="en-US" sz="1100" dirty="0"/>
              <a:t> se </a:t>
            </a:r>
            <a:r>
              <a:rPr lang="en-US" sz="1100" dirty="0" err="1"/>
              <a:t>preocupe</a:t>
            </a:r>
            <a:r>
              <a:rPr lang="en-US" sz="1100" dirty="0"/>
              <a:t>, pois a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fica</a:t>
            </a:r>
            <a:r>
              <a:rPr lang="en-US" sz="1100" dirty="0"/>
              <a:t> presa </a:t>
            </a:r>
            <a:r>
              <a:rPr lang="en-US" sz="1100" dirty="0" err="1"/>
              <a:t>até</a:t>
            </a:r>
            <a:r>
              <a:rPr lang="en-US" sz="1100" dirty="0"/>
              <a:t> o </a:t>
            </a:r>
            <a:r>
              <a:rPr lang="en-US" sz="1100" b="1" dirty="0" err="1"/>
              <a:t>faturamento</a:t>
            </a:r>
            <a:r>
              <a:rPr lang="en-US" sz="1100" dirty="0"/>
              <a:t> para </a:t>
            </a:r>
            <a:r>
              <a:rPr lang="en-US" sz="1100" dirty="0" err="1"/>
              <a:t>liberar</a:t>
            </a:r>
            <a:r>
              <a:rPr lang="en-US" sz="1100" dirty="0"/>
              <a:t> a Baseline. </a:t>
            </a:r>
            <a:r>
              <a:rPr lang="en-US" sz="1100" dirty="0" err="1"/>
              <a:t>Lembre</a:t>
            </a:r>
            <a:r>
              <a:rPr lang="en-US" sz="1100" dirty="0"/>
              <a:t>-se que o Dimension é </a:t>
            </a:r>
            <a:r>
              <a:rPr lang="en-US" sz="1100" dirty="0" err="1"/>
              <a:t>flexível</a:t>
            </a:r>
            <a:r>
              <a:rPr lang="en-US" sz="1100" dirty="0"/>
              <a:t>, </a:t>
            </a:r>
            <a:r>
              <a:rPr lang="en-US" sz="1100" dirty="0" err="1"/>
              <a:t>desta</a:t>
            </a:r>
            <a:r>
              <a:rPr lang="en-US" sz="1100" dirty="0"/>
              <a:t> forma,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mesmo</a:t>
            </a:r>
            <a:r>
              <a:rPr lang="en-US" sz="1100" dirty="0"/>
              <a:t> </a:t>
            </a:r>
            <a:r>
              <a:rPr lang="en-US" sz="1100" dirty="0" err="1"/>
              <a:t>configura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que </a:t>
            </a:r>
            <a:r>
              <a:rPr lang="en-US" sz="1100" dirty="0" err="1"/>
              <a:t>ponto</a:t>
            </a:r>
            <a:r>
              <a:rPr lang="en-US" sz="1100" dirty="0"/>
              <a:t> a Baseline </a:t>
            </a:r>
            <a:r>
              <a:rPr lang="en-US" sz="1100" dirty="0" err="1"/>
              <a:t>será</a:t>
            </a:r>
            <a:r>
              <a:rPr lang="en-US" sz="1100" dirty="0"/>
              <a:t> </a:t>
            </a:r>
            <a:r>
              <a:rPr lang="en-US" sz="1100" dirty="0" err="1"/>
              <a:t>atualizada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Explicaremos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detalhes</a:t>
            </a:r>
            <a:r>
              <a:rPr lang="en-US" sz="1100" dirty="0"/>
              <a:t> </a:t>
            </a:r>
            <a:r>
              <a:rPr lang="en-US" sz="1100" dirty="0" err="1"/>
              <a:t>durante</a:t>
            </a:r>
            <a:r>
              <a:rPr lang="en-US" sz="1100" dirty="0"/>
              <a:t> as </a:t>
            </a:r>
            <a:r>
              <a:rPr lang="en-US" sz="1100" dirty="0" err="1"/>
              <a:t>configurações</a:t>
            </a:r>
            <a:r>
              <a:rPr lang="en-US" sz="1100" dirty="0"/>
              <a:t> do Sistema.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5" y="1822976"/>
            <a:ext cx="5437900" cy="3058818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9EAA63A-0855-4CC7-BE10-B060D6D14346}"/>
              </a:ext>
            </a:extLst>
          </p:cNvPr>
          <p:cNvSpPr/>
          <p:nvPr/>
        </p:nvSpPr>
        <p:spPr>
          <a:xfrm>
            <a:off x="5610225" y="3258978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39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3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Principais aspectos</a:t>
            </a:r>
            <a:b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e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3" name="Trapezoide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4" name="Trapezoide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5" name="Trapezoide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6" name="Trapezoide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ANÁLISE DE MERCADO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ANÁLISE TÉCNICA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ANÁLISE FINANCEIRA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ANÁLISE ECONÔMICA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ANÁLISE ECOLÓGICA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400" dirty="0">
                <a:solidFill>
                  <a:schemeClr val="bg1"/>
                </a:solidFill>
                <a:cs typeface="Segoe UI" panose="020B0502040204020203" pitchFamily="34" charset="0"/>
              </a:rPr>
              <a:t>Atualmente o mercado disponibiliza poucas ferramentas. P.ex.: planilha da FATTO, </a:t>
            </a:r>
            <a:r>
              <a:rPr lang="pt-BR" sz="1400" dirty="0" err="1">
                <a:solidFill>
                  <a:schemeClr val="bg1"/>
                </a:solidFill>
                <a:cs typeface="Segoe UI" panose="020B0502040204020203" pitchFamily="34" charset="0"/>
              </a:rPr>
              <a:t>Metrics</a:t>
            </a:r>
            <a:r>
              <a:rPr lang="pt-BR" sz="1400" dirty="0">
                <a:solidFill>
                  <a:schemeClr val="bg1"/>
                </a:solidFill>
                <a:cs typeface="Segoe UI" panose="020B0502040204020203" pitchFamily="34" charset="0"/>
              </a:rPr>
              <a:t> e recursos </a:t>
            </a:r>
            <a:r>
              <a:rPr lang="pt-BR" sz="1400" i="1" dirty="0">
                <a:solidFill>
                  <a:schemeClr val="bg1"/>
                </a:solidFill>
                <a:cs typeface="Segoe UI" panose="020B0502040204020203" pitchFamily="34" charset="0"/>
              </a:rPr>
              <a:t>stand </a:t>
            </a:r>
            <a:r>
              <a:rPr lang="pt-BR" sz="1400" i="1" dirty="0" err="1">
                <a:solidFill>
                  <a:schemeClr val="bg1"/>
                </a:solidFill>
                <a:cs typeface="Segoe UI" panose="020B0502040204020203" pitchFamily="34" charset="0"/>
              </a:rPr>
              <a:t>alone</a:t>
            </a:r>
            <a:endParaRPr lang="pt-BR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1441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400" dirty="0">
                <a:solidFill>
                  <a:schemeClr val="bg1"/>
                </a:solidFill>
                <a:cs typeface="Segoe UI" panose="020B0502040204020203" pitchFamily="34" charset="0"/>
              </a:rPr>
              <a:t>Analisamos inúmeras licitações e formas de execução contratual, sendo que o Dimension atende à maioria deles.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19979" y="3653603"/>
            <a:ext cx="1752042" cy="1685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400" dirty="0">
                <a:solidFill>
                  <a:schemeClr val="bg1"/>
                </a:solidFill>
                <a:cs typeface="Segoe UI" panose="020B0502040204020203" pitchFamily="34" charset="0"/>
              </a:rPr>
              <a:t>A demanda será atendida pela ferramenta </a:t>
            </a:r>
            <a:r>
              <a:rPr lang="pt-BR" sz="1400" i="1" dirty="0">
                <a:solidFill>
                  <a:schemeClr val="bg1"/>
                </a:solidFill>
                <a:cs typeface="Segoe UI" panose="020B0502040204020203" pitchFamily="34" charset="0"/>
              </a:rPr>
              <a:t>freeware.</a:t>
            </a:r>
            <a:r>
              <a:rPr lang="pt-BR" sz="1400" dirty="0">
                <a:solidFill>
                  <a:schemeClr val="bg1"/>
                </a:solidFill>
                <a:cs typeface="Segoe UI" panose="020B0502040204020203" pitchFamily="34" charset="0"/>
              </a:rPr>
              <a:t> A capitalização será feita pela demanda de treinamento, suporte e workshops.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1685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400" dirty="0">
                <a:solidFill>
                  <a:schemeClr val="bg1"/>
                </a:solidFill>
                <a:cs typeface="Segoe UI" panose="020B0502040204020203" pitchFamily="34" charset="0"/>
              </a:rPr>
              <a:t>É viável que os órgãos contratem apenas o suporte à ferramenta e as Fábricas de Software e de Métricas o utilizem, inclusive para treinamento.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441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400" dirty="0">
                <a:solidFill>
                  <a:schemeClr val="bg1"/>
                </a:solidFill>
                <a:cs typeface="Segoe UI" panose="020B0502040204020203" pitchFamily="34" charset="0"/>
              </a:rPr>
              <a:t>Desenvolvido por profissionais certificados GREEN IT </a:t>
            </a:r>
            <a:r>
              <a:rPr lang="pt-BR" sz="1400" dirty="0" err="1">
                <a:solidFill>
                  <a:schemeClr val="bg1"/>
                </a:solidFill>
                <a:cs typeface="Segoe UI" panose="020B0502040204020203" pitchFamily="34" charset="0"/>
              </a:rPr>
              <a:t>Citizen</a:t>
            </a:r>
            <a:r>
              <a:rPr lang="pt-BR" sz="1400" dirty="0">
                <a:solidFill>
                  <a:schemeClr val="bg1"/>
                </a:solidFill>
                <a:cs typeface="Segoe UI" panose="020B0502040204020203" pitchFamily="34" charset="0"/>
              </a:rPr>
              <a:t>, utiliza recursos computacionais com responsabilidade.</a:t>
            </a:r>
          </a:p>
        </p:txBody>
      </p:sp>
      <p:sp>
        <p:nvSpPr>
          <p:cNvPr id="56" name="Forma Livre 4197" descr="Ícone de carrinho de compras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7" name="Forma Livre 4344" descr="Ícone de chave inglesa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grpSp>
        <p:nvGrpSpPr>
          <p:cNvPr id="58" name="Grupo 57" descr="Ícone de dinheiro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a Liv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0" name="Forma Liv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1" name="Forma Liv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2" name="Forma Liv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3" name="Forma Liv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4" name="Forma Liv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5" name="Forma Liv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6" name="Forma Liv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grpSp>
        <p:nvGrpSpPr>
          <p:cNvPr id="67" name="Grupo 66" descr="Ícone de ábaco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a Liv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9" name="Forma Liv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0" name="Forma Liv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1" name="Forma Liv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72" name="Forma Livre 2319" descr="Ícone de folha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pic>
        <p:nvPicPr>
          <p:cNvPr id="38" name="Imagem 37" descr="Uma imagem contendo edifício&#10;&#10;Descrição gerada automaticamente">
            <a:extLst>
              <a:ext uri="{FF2B5EF4-FFF2-40B4-BE49-F238E27FC236}">
                <a16:creationId xmlns:a16="http://schemas.microsoft.com/office/drawing/2014/main" id="{A5FF82FA-65C3-4C1B-B966-7F2137F39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DOIS PONTOS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Segundo </a:t>
            </a:r>
            <a:r>
              <a:rPr lang="en-US" sz="1100" dirty="0" err="1"/>
              <a:t>ponto</a:t>
            </a:r>
            <a:r>
              <a:rPr lang="en-US" sz="1100" dirty="0"/>
              <a:t> é </a:t>
            </a: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/>
              <a:t>Ferramentas-&gt;</a:t>
            </a:r>
            <a:r>
              <a:rPr lang="en-US" sz="1100" b="1" dirty="0" err="1"/>
              <a:t>Listar</a:t>
            </a:r>
            <a:r>
              <a:rPr lang="en-US" sz="1100" b="1" dirty="0"/>
              <a:t> Baselines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Note que </a:t>
            </a:r>
            <a:r>
              <a:rPr lang="en-US" sz="1100" dirty="0" err="1"/>
              <a:t>existe</a:t>
            </a:r>
            <a:r>
              <a:rPr lang="en-US" sz="1100" dirty="0"/>
              <a:t> um </a:t>
            </a:r>
            <a:r>
              <a:rPr lang="en-US" sz="1100" dirty="0" err="1"/>
              <a:t>sinalizador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lado</a:t>
            </a:r>
            <a:r>
              <a:rPr lang="en-US" sz="1100" dirty="0"/>
              <a:t> da Baseline, </a:t>
            </a:r>
            <a:r>
              <a:rPr lang="en-US" sz="1100" dirty="0" err="1"/>
              <a:t>indicando</a:t>
            </a:r>
            <a:r>
              <a:rPr lang="en-US" sz="1100" dirty="0"/>
              <a:t> que </a:t>
            </a:r>
            <a:r>
              <a:rPr lang="en-US" sz="1100" dirty="0" err="1"/>
              <a:t>há</a:t>
            </a:r>
            <a:r>
              <a:rPr lang="en-US" sz="1100" dirty="0"/>
              <a:t> </a:t>
            </a:r>
            <a:r>
              <a:rPr lang="en-US" sz="1100" dirty="0" err="1"/>
              <a:t>funções</a:t>
            </a:r>
            <a:r>
              <a:rPr lang="en-US" sz="1100" dirty="0"/>
              <a:t> da Baseline que </a:t>
            </a:r>
            <a:r>
              <a:rPr lang="en-US" sz="1100" dirty="0" err="1"/>
              <a:t>estão</a:t>
            </a:r>
            <a:r>
              <a:rPr lang="en-US" sz="1100" dirty="0"/>
              <a:t> </a:t>
            </a:r>
            <a:r>
              <a:rPr lang="en-US" sz="1100" dirty="0" err="1"/>
              <a:t>sendo</a:t>
            </a:r>
            <a:r>
              <a:rPr lang="en-US" sz="1100" dirty="0"/>
              <a:t> </a:t>
            </a:r>
            <a:r>
              <a:rPr lang="en-US" sz="1100" dirty="0" err="1"/>
              <a:t>trabalhadas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contagens</a:t>
            </a:r>
            <a:r>
              <a:rPr lang="en-US" sz="1100" dirty="0"/>
              <a:t> e que </a:t>
            </a:r>
            <a:r>
              <a:rPr lang="en-US" sz="1100" dirty="0" err="1"/>
              <a:t>ainda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foram</a:t>
            </a:r>
            <a:r>
              <a:rPr lang="en-US" sz="1100" dirty="0"/>
              <a:t> </a:t>
            </a:r>
            <a:r>
              <a:rPr lang="en-US" sz="1100" dirty="0" err="1"/>
              <a:t>validadas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Dimension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bloqueia</a:t>
            </a:r>
            <a:r>
              <a:rPr lang="en-US" sz="1100" dirty="0"/>
              <a:t> a Baseline </a:t>
            </a:r>
            <a:r>
              <a:rPr lang="en-US" sz="1100" dirty="0" err="1"/>
              <a:t>como</a:t>
            </a:r>
            <a:r>
              <a:rPr lang="en-US" sz="1100" dirty="0"/>
              <a:t> um </a:t>
            </a:r>
            <a:r>
              <a:rPr lang="en-US" sz="1100" dirty="0" err="1"/>
              <a:t>todo</a:t>
            </a:r>
            <a:r>
              <a:rPr lang="en-US" sz="1100" dirty="0"/>
              <a:t>, </a:t>
            </a:r>
            <a:r>
              <a:rPr lang="en-US" sz="1100" dirty="0" err="1"/>
              <a:t>apenas</a:t>
            </a:r>
            <a:r>
              <a:rPr lang="en-US" sz="1100" dirty="0"/>
              <a:t> a </a:t>
            </a:r>
            <a:r>
              <a:rPr lang="en-US" sz="1100" dirty="0" err="1"/>
              <a:t>função</a:t>
            </a:r>
            <a:r>
              <a:rPr lang="en-US" sz="1100" dirty="0"/>
              <a:t> que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sendo</a:t>
            </a:r>
            <a:r>
              <a:rPr lang="en-US" sz="1100" dirty="0"/>
              <a:t> </a:t>
            </a:r>
            <a:r>
              <a:rPr lang="en-US" sz="1100" dirty="0" err="1"/>
              <a:t>alterada</a:t>
            </a:r>
            <a:r>
              <a:rPr lang="en-US" sz="1100" dirty="0"/>
              <a:t>/</a:t>
            </a:r>
            <a:r>
              <a:rPr lang="en-US" sz="1100" dirty="0" err="1"/>
              <a:t>excluída</a:t>
            </a:r>
            <a:r>
              <a:rPr lang="en-US" sz="11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6" y="1822976"/>
            <a:ext cx="5437898" cy="3058818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9EAA63A-0855-4CC7-BE10-B060D6D14346}"/>
              </a:ext>
            </a:extLst>
          </p:cNvPr>
          <p:cNvSpPr/>
          <p:nvPr/>
        </p:nvSpPr>
        <p:spPr>
          <a:xfrm rot="16200000">
            <a:off x="7668318" y="3654266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900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TRÊS PONTOS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no </a:t>
            </a:r>
            <a:r>
              <a:rPr lang="en-US" sz="1100" b="1" dirty="0"/>
              <a:t>#ID da Baseline</a:t>
            </a:r>
            <a:r>
              <a:rPr lang="en-US" sz="1100" dirty="0"/>
              <a:t>, logo </a:t>
            </a:r>
            <a:r>
              <a:rPr lang="en-US" sz="1100" dirty="0" err="1"/>
              <a:t>após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Alterar</a:t>
            </a:r>
            <a:r>
              <a:rPr lang="en-US" sz="1100" dirty="0"/>
              <a:t> 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seguida</a:t>
            </a:r>
            <a:r>
              <a:rPr lang="en-US" sz="1100" dirty="0"/>
              <a:t> </a:t>
            </a:r>
            <a:r>
              <a:rPr lang="en-US" sz="1100" dirty="0" err="1"/>
              <a:t>ir</a:t>
            </a:r>
            <a:r>
              <a:rPr lang="en-US" sz="1100" dirty="0"/>
              <a:t> à aba </a:t>
            </a:r>
            <a:r>
              <a:rPr lang="en-US" sz="1100" b="1" dirty="0"/>
              <a:t>ALI</a:t>
            </a:r>
            <a:r>
              <a:rPr lang="en-US" sz="1100" dirty="0"/>
              <a:t>,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verá</a:t>
            </a:r>
            <a:r>
              <a:rPr lang="en-US" sz="1100" dirty="0"/>
              <a:t> que a baseline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contém</a:t>
            </a:r>
            <a:r>
              <a:rPr lang="en-US" sz="1100" dirty="0"/>
              <a:t> a </a:t>
            </a:r>
            <a:r>
              <a:rPr lang="en-US" sz="1100" dirty="0" err="1"/>
              <a:t>alteração</a:t>
            </a:r>
            <a:r>
              <a:rPr lang="en-US" sz="1100" dirty="0"/>
              <a:t> da </a:t>
            </a:r>
            <a:r>
              <a:rPr lang="en-US" sz="1100" dirty="0" err="1"/>
              <a:t>função</a:t>
            </a:r>
            <a:r>
              <a:rPr lang="en-US" sz="1100" dirty="0"/>
              <a:t>, </a:t>
            </a:r>
            <a:r>
              <a:rPr lang="en-US" sz="1100" dirty="0" err="1"/>
              <a:t>entretanto</a:t>
            </a:r>
            <a:r>
              <a:rPr lang="en-US" sz="1100" dirty="0"/>
              <a:t> </a:t>
            </a:r>
            <a:r>
              <a:rPr lang="en-US" sz="1100" dirty="0" err="1"/>
              <a:t>ainda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validada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Caso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seja</a:t>
            </a:r>
            <a:r>
              <a:rPr lang="en-US" sz="1100" dirty="0"/>
              <a:t> </a:t>
            </a:r>
            <a:r>
              <a:rPr lang="en-US" sz="1100" dirty="0" err="1"/>
              <a:t>muito</a:t>
            </a:r>
            <a:r>
              <a:rPr lang="en-US" sz="1100" dirty="0"/>
              <a:t> curioso(a) e clique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Editar</a:t>
            </a:r>
            <a:r>
              <a:rPr lang="en-US" sz="1100" dirty="0"/>
              <a:t>, é </a:t>
            </a:r>
            <a:r>
              <a:rPr lang="en-US" sz="1100" dirty="0" err="1"/>
              <a:t>importante</a:t>
            </a:r>
            <a:r>
              <a:rPr lang="en-US" sz="1100" dirty="0"/>
              <a:t> saber que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alterar</a:t>
            </a:r>
            <a:r>
              <a:rPr lang="en-US" sz="1100" dirty="0"/>
              <a:t> a </a:t>
            </a:r>
            <a:r>
              <a:rPr lang="en-US" sz="1100" dirty="0" err="1"/>
              <a:t>partir</a:t>
            </a:r>
            <a:r>
              <a:rPr lang="en-US" sz="1100" dirty="0"/>
              <a:t> </a:t>
            </a:r>
            <a:r>
              <a:rPr lang="en-US" sz="1100" dirty="0" err="1"/>
              <a:t>daqui</a:t>
            </a:r>
            <a:r>
              <a:rPr lang="en-US" sz="1100" dirty="0"/>
              <a:t>, pois a </a:t>
            </a:r>
            <a:r>
              <a:rPr lang="en-US" sz="1100" dirty="0" err="1"/>
              <a:t>função</a:t>
            </a:r>
            <a:r>
              <a:rPr lang="en-US" sz="1100" dirty="0"/>
              <a:t>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e o Sistema </a:t>
            </a:r>
            <a:r>
              <a:rPr lang="en-US" sz="1100" dirty="0" err="1"/>
              <a:t>irá</a:t>
            </a:r>
            <a:r>
              <a:rPr lang="en-US" sz="1100" dirty="0"/>
              <a:t> </a:t>
            </a:r>
            <a:r>
              <a:rPr lang="en-US" sz="1100" dirty="0" err="1"/>
              <a:t>avisá</a:t>
            </a:r>
            <a:r>
              <a:rPr lang="en-US" sz="1100" dirty="0"/>
              <a:t>-lo </a:t>
            </a:r>
            <a:r>
              <a:rPr lang="en-US" sz="1100" dirty="0" err="1"/>
              <a:t>gentilmente</a:t>
            </a:r>
            <a:r>
              <a:rPr lang="en-US" sz="1100" dirty="0"/>
              <a:t> </a:t>
            </a:r>
            <a:r>
              <a:rPr lang="en-US" sz="1100" dirty="0" err="1"/>
              <a:t>sobre</a:t>
            </a:r>
            <a:r>
              <a:rPr lang="en-US" sz="1100" dirty="0"/>
              <a:t> a </a:t>
            </a:r>
            <a:r>
              <a:rPr lang="en-US" sz="1100" dirty="0" err="1"/>
              <a:t>operação</a:t>
            </a:r>
            <a:r>
              <a:rPr lang="en-US" sz="1100" dirty="0"/>
              <a:t> </a:t>
            </a:r>
            <a:r>
              <a:rPr lang="en-US" sz="1100" dirty="0" err="1"/>
              <a:t>indevida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poderá</a:t>
            </a:r>
            <a:r>
              <a:rPr lang="en-US" sz="1100" dirty="0"/>
              <a:t> </a:t>
            </a:r>
            <a:r>
              <a:rPr lang="en-US" sz="1100" dirty="0" err="1"/>
              <a:t>alterar</a:t>
            </a:r>
            <a:r>
              <a:rPr lang="en-US" sz="1100" dirty="0"/>
              <a:t> a </a:t>
            </a:r>
            <a:r>
              <a:rPr lang="en-US" sz="1100" dirty="0" err="1"/>
              <a:t>partir</a:t>
            </a:r>
            <a:r>
              <a:rPr lang="en-US" sz="1100" dirty="0"/>
              <a:t> </a:t>
            </a:r>
            <a:r>
              <a:rPr lang="en-US" sz="1100" dirty="0" err="1"/>
              <a:t>daqui</a:t>
            </a:r>
            <a:r>
              <a:rPr lang="en-US" sz="1100" dirty="0"/>
              <a:t> </a:t>
            </a:r>
            <a:r>
              <a:rPr lang="en-US" sz="1100" dirty="0" err="1"/>
              <a:t>apenas</a:t>
            </a:r>
            <a:r>
              <a:rPr lang="en-US" sz="1100" dirty="0"/>
              <a:t> </a:t>
            </a:r>
            <a:r>
              <a:rPr lang="en-US" sz="1100" dirty="0" err="1"/>
              <a:t>quando</a:t>
            </a:r>
            <a:r>
              <a:rPr lang="en-US" sz="1100" dirty="0"/>
              <a:t> a </a:t>
            </a:r>
            <a:r>
              <a:rPr lang="en-US" sz="1100" dirty="0" err="1"/>
              <a:t>contagem</a:t>
            </a:r>
            <a:r>
              <a:rPr lang="en-US" sz="1100" dirty="0"/>
              <a:t> a </a:t>
            </a:r>
            <a:r>
              <a:rPr lang="en-US" sz="1100" dirty="0" err="1"/>
              <a:t>função</a:t>
            </a:r>
            <a:r>
              <a:rPr lang="en-US" sz="1100" dirty="0"/>
              <a:t> for </a:t>
            </a:r>
            <a:r>
              <a:rPr lang="en-US" sz="1100" dirty="0" err="1"/>
              <a:t>validada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importante</a:t>
            </a:r>
            <a:r>
              <a:rPr lang="en-US" sz="1100" dirty="0"/>
              <a:t> </a:t>
            </a:r>
            <a:r>
              <a:rPr lang="en-US" sz="1100" dirty="0" err="1"/>
              <a:t>ainda</a:t>
            </a:r>
            <a:r>
              <a:rPr lang="en-US" sz="1100" dirty="0"/>
              <a:t>,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inserir</a:t>
            </a:r>
            <a:r>
              <a:rPr lang="en-US" sz="1100" dirty="0"/>
              <a:t> </a:t>
            </a:r>
            <a:r>
              <a:rPr lang="en-US" sz="1100" dirty="0" err="1"/>
              <a:t>funcionalidades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Baseline </a:t>
            </a:r>
            <a:r>
              <a:rPr lang="en-US" sz="1100" dirty="0" err="1"/>
              <a:t>como</a:t>
            </a:r>
            <a:r>
              <a:rPr lang="en-US" sz="1100" dirty="0"/>
              <a:t> se </a:t>
            </a:r>
            <a:r>
              <a:rPr lang="en-US" sz="1100" dirty="0" err="1"/>
              <a:t>estivesse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normal,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seja</a:t>
            </a:r>
            <a:r>
              <a:rPr lang="en-US" sz="1100" dirty="0"/>
              <a:t>, </a:t>
            </a:r>
            <a:r>
              <a:rPr lang="en-US" sz="1100" dirty="0" err="1"/>
              <a:t>caso</a:t>
            </a:r>
            <a:r>
              <a:rPr lang="en-US" sz="1100" dirty="0"/>
              <a:t>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seja</a:t>
            </a:r>
            <a:r>
              <a:rPr lang="en-US" sz="1100" dirty="0"/>
              <a:t> </a:t>
            </a:r>
            <a:r>
              <a:rPr lang="en-US" sz="1100" dirty="0" err="1"/>
              <a:t>contratado</a:t>
            </a:r>
            <a:r>
              <a:rPr lang="en-US" sz="1100" dirty="0"/>
              <a:t> para </a:t>
            </a:r>
            <a:r>
              <a:rPr lang="en-US" sz="1100" dirty="0" err="1"/>
              <a:t>contar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Baseline, </a:t>
            </a:r>
            <a:r>
              <a:rPr lang="en-US" sz="1100" i="1" dirty="0" err="1"/>
              <a:t>cabum</a:t>
            </a:r>
            <a:r>
              <a:rPr lang="en-US" sz="1100" dirty="0"/>
              <a:t>, o Dimension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está</a:t>
            </a:r>
            <a:r>
              <a:rPr lang="en-US" sz="1100" dirty="0"/>
              <a:t> pronto para </a:t>
            </a:r>
            <a:r>
              <a:rPr lang="en-US" sz="1100" dirty="0" err="1"/>
              <a:t>te</a:t>
            </a:r>
            <a:r>
              <a:rPr lang="en-US" sz="1100" dirty="0"/>
              <a:t> </a:t>
            </a:r>
            <a:r>
              <a:rPr lang="en-US" sz="1100" dirty="0" err="1"/>
              <a:t>ajudar</a:t>
            </a:r>
            <a:r>
              <a:rPr lang="en-US" sz="1100" dirty="0"/>
              <a:t> a </a:t>
            </a:r>
            <a:r>
              <a:rPr lang="en-US" sz="1100" dirty="0" err="1"/>
              <a:t>realizar</a:t>
            </a:r>
            <a:r>
              <a:rPr lang="en-US" sz="1100" dirty="0"/>
              <a:t> a </a:t>
            </a:r>
            <a:r>
              <a:rPr lang="en-US" sz="1100" dirty="0" err="1"/>
              <a:t>tarefa</a:t>
            </a:r>
            <a:r>
              <a:rPr lang="en-US" sz="11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6" y="1822976"/>
            <a:ext cx="5437898" cy="3058817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9EAA63A-0855-4CC7-BE10-B060D6D14346}"/>
              </a:ext>
            </a:extLst>
          </p:cNvPr>
          <p:cNvSpPr/>
          <p:nvPr/>
        </p:nvSpPr>
        <p:spPr>
          <a:xfrm rot="16200000">
            <a:off x="10068618" y="3620928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3F82E3-5C44-403B-B9D8-31ED3E0C4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231" y="4320058"/>
            <a:ext cx="2128838" cy="17165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10785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REVISANDO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 err="1"/>
              <a:t>Até</a:t>
            </a:r>
            <a:r>
              <a:rPr lang="en-US" sz="1000" dirty="0"/>
              <a:t> o </a:t>
            </a:r>
            <a:r>
              <a:rPr lang="en-US" sz="1000" dirty="0" err="1"/>
              <a:t>presente</a:t>
            </a:r>
            <a:r>
              <a:rPr lang="en-US" sz="1000" dirty="0"/>
              <a:t> </a:t>
            </a:r>
            <a:r>
              <a:rPr lang="en-US" sz="1000" dirty="0" err="1"/>
              <a:t>momento</a:t>
            </a:r>
            <a:r>
              <a:rPr lang="en-US" sz="1000" dirty="0"/>
              <a:t> </a:t>
            </a:r>
            <a:r>
              <a:rPr lang="en-US" sz="1000" dirty="0" err="1"/>
              <a:t>esperamos</a:t>
            </a:r>
            <a:r>
              <a:rPr lang="en-US" sz="1000" dirty="0"/>
              <a:t> que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dirty="0" err="1"/>
              <a:t>tenha</a:t>
            </a:r>
            <a:r>
              <a:rPr lang="en-US" sz="1000" dirty="0"/>
              <a:t> </a:t>
            </a:r>
            <a:r>
              <a:rPr lang="en-US" sz="1000" dirty="0" err="1"/>
              <a:t>aprendido</a:t>
            </a:r>
            <a:r>
              <a:rPr lang="en-US" sz="1000" dirty="0"/>
              <a:t> a: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 err="1"/>
              <a:t>Inserir</a:t>
            </a:r>
            <a:r>
              <a:rPr lang="en-US" sz="800" dirty="0"/>
              <a:t> </a:t>
            </a:r>
            <a:r>
              <a:rPr lang="en-US" sz="800" dirty="0" err="1"/>
              <a:t>uma</a:t>
            </a:r>
            <a:r>
              <a:rPr lang="en-US" sz="800" dirty="0"/>
              <a:t> </a:t>
            </a:r>
            <a:r>
              <a:rPr lang="en-US" sz="800" dirty="0" err="1"/>
              <a:t>Contagem</a:t>
            </a:r>
            <a:r>
              <a:rPr lang="en-US" sz="800" dirty="0"/>
              <a:t> Livre;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 err="1"/>
              <a:t>Gerenciar</a:t>
            </a:r>
            <a:r>
              <a:rPr lang="en-US" sz="800" dirty="0"/>
              <a:t> </a:t>
            </a:r>
            <a:r>
              <a:rPr lang="en-US" sz="800" dirty="0" err="1"/>
              <a:t>uma</a:t>
            </a:r>
            <a:r>
              <a:rPr lang="en-US" sz="800" dirty="0"/>
              <a:t> Baseline do </a:t>
            </a:r>
            <a:r>
              <a:rPr lang="en-US" sz="800" dirty="0" err="1"/>
              <a:t>ponto</a:t>
            </a:r>
            <a:r>
              <a:rPr lang="en-US" sz="800" dirty="0"/>
              <a:t> de vista de Sistema;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 err="1"/>
              <a:t>Inserir</a:t>
            </a:r>
            <a:r>
              <a:rPr lang="en-US" sz="800" dirty="0"/>
              <a:t> </a:t>
            </a:r>
            <a:r>
              <a:rPr lang="en-US" sz="800" dirty="0" err="1"/>
              <a:t>uma</a:t>
            </a:r>
            <a:r>
              <a:rPr lang="en-US" sz="800" dirty="0"/>
              <a:t> </a:t>
            </a:r>
            <a:r>
              <a:rPr lang="en-US" sz="800" dirty="0" err="1"/>
              <a:t>Contagem</a:t>
            </a:r>
            <a:r>
              <a:rPr lang="en-US" sz="800" dirty="0"/>
              <a:t> de </a:t>
            </a:r>
            <a:r>
              <a:rPr lang="en-US" sz="800" dirty="0" err="1"/>
              <a:t>Projeto</a:t>
            </a:r>
            <a:r>
              <a:rPr lang="en-US" sz="8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 err="1"/>
              <a:t>Selecionar</a:t>
            </a:r>
            <a:r>
              <a:rPr lang="en-US" sz="800" dirty="0"/>
              <a:t> </a:t>
            </a:r>
            <a:r>
              <a:rPr lang="en-US" sz="800" dirty="0" err="1"/>
              <a:t>Funções</a:t>
            </a:r>
            <a:r>
              <a:rPr lang="en-US" sz="800" dirty="0"/>
              <a:t> de </a:t>
            </a:r>
            <a:r>
              <a:rPr lang="en-US" sz="800" dirty="0" err="1"/>
              <a:t>uma</a:t>
            </a:r>
            <a:r>
              <a:rPr lang="en-US" sz="800" dirty="0"/>
              <a:t> Baseline para </a:t>
            </a:r>
            <a:r>
              <a:rPr lang="en-US" sz="800" dirty="0" err="1"/>
              <a:t>uma</a:t>
            </a:r>
            <a:r>
              <a:rPr lang="en-US" sz="800" dirty="0"/>
              <a:t> </a:t>
            </a:r>
            <a:r>
              <a:rPr lang="en-US" sz="800" dirty="0" err="1"/>
              <a:t>contagem</a:t>
            </a:r>
            <a:r>
              <a:rPr lang="en-US" sz="800" dirty="0"/>
              <a:t> de </a:t>
            </a:r>
            <a:r>
              <a:rPr lang="en-US" sz="800" dirty="0" err="1"/>
              <a:t>projeto</a:t>
            </a:r>
            <a:r>
              <a:rPr lang="en-US" sz="8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 err="1"/>
              <a:t>Identificar</a:t>
            </a:r>
            <a:r>
              <a:rPr lang="en-US" sz="800" dirty="0"/>
              <a:t> </a:t>
            </a:r>
            <a:r>
              <a:rPr lang="en-US" sz="800" dirty="0" err="1"/>
              <a:t>quando</a:t>
            </a:r>
            <a:r>
              <a:rPr lang="en-US" sz="800" dirty="0"/>
              <a:t> </a:t>
            </a:r>
            <a:r>
              <a:rPr lang="en-US" sz="800" dirty="0" err="1"/>
              <a:t>uma</a:t>
            </a:r>
            <a:r>
              <a:rPr lang="en-US" sz="800" dirty="0"/>
              <a:t> Baseline </a:t>
            </a:r>
            <a:r>
              <a:rPr lang="en-US" sz="800" dirty="0" err="1"/>
              <a:t>está</a:t>
            </a:r>
            <a:r>
              <a:rPr lang="en-US" sz="800" dirty="0"/>
              <a:t> </a:t>
            </a:r>
            <a:r>
              <a:rPr lang="en-US" sz="800" dirty="0" err="1"/>
              <a:t>sendo</a:t>
            </a:r>
            <a:r>
              <a:rPr lang="en-US" sz="800" dirty="0"/>
              <a:t> </a:t>
            </a:r>
            <a:r>
              <a:rPr lang="en-US" sz="800" dirty="0" err="1"/>
              <a:t>alterada</a:t>
            </a:r>
            <a:r>
              <a:rPr lang="en-US" sz="8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 err="1"/>
              <a:t>Listar</a:t>
            </a:r>
            <a:r>
              <a:rPr lang="en-US" sz="800" dirty="0"/>
              <a:t> </a:t>
            </a:r>
            <a:r>
              <a:rPr lang="en-US" sz="800" dirty="0" err="1"/>
              <a:t>Contagens</a:t>
            </a:r>
            <a:r>
              <a:rPr lang="en-US" sz="8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 err="1"/>
              <a:t>Listar</a:t>
            </a:r>
            <a:r>
              <a:rPr lang="en-US" sz="800" dirty="0"/>
              <a:t> Baselines;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/>
              <a:t>Saber que a Baseline nada </a:t>
            </a:r>
            <a:r>
              <a:rPr lang="en-US" sz="800" dirty="0" err="1"/>
              <a:t>mais</a:t>
            </a:r>
            <a:r>
              <a:rPr lang="en-US" sz="800" dirty="0"/>
              <a:t> é que </a:t>
            </a:r>
            <a:r>
              <a:rPr lang="en-US" sz="800" dirty="0" err="1"/>
              <a:t>uma</a:t>
            </a:r>
            <a:r>
              <a:rPr lang="en-US" sz="800" dirty="0"/>
              <a:t> </a:t>
            </a:r>
            <a:r>
              <a:rPr lang="en-US" sz="800" dirty="0" err="1"/>
              <a:t>contagem</a:t>
            </a:r>
            <a:r>
              <a:rPr lang="en-US" sz="800" dirty="0"/>
              <a:t> Especial;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 err="1"/>
              <a:t>Entender</a:t>
            </a:r>
            <a:r>
              <a:rPr lang="en-US" sz="800" dirty="0"/>
              <a:t> que </a:t>
            </a:r>
            <a:r>
              <a:rPr lang="en-US" sz="800" dirty="0" err="1"/>
              <a:t>funcionalidades</a:t>
            </a:r>
            <a:r>
              <a:rPr lang="en-US" sz="800" dirty="0"/>
              <a:t> </a:t>
            </a:r>
            <a:r>
              <a:rPr lang="en-US" sz="800" dirty="0" err="1"/>
              <a:t>inseridas</a:t>
            </a:r>
            <a:r>
              <a:rPr lang="en-US" sz="800" dirty="0"/>
              <a:t> </a:t>
            </a:r>
            <a:r>
              <a:rPr lang="en-US" sz="800" dirty="0" err="1"/>
              <a:t>em</a:t>
            </a:r>
            <a:r>
              <a:rPr lang="en-US" sz="800" dirty="0"/>
              <a:t> </a:t>
            </a:r>
            <a:r>
              <a:rPr lang="en-US" sz="800" dirty="0" err="1"/>
              <a:t>contagens</a:t>
            </a:r>
            <a:r>
              <a:rPr lang="en-US" sz="800" dirty="0"/>
              <a:t> de </a:t>
            </a:r>
            <a:r>
              <a:rPr lang="en-US" sz="800" dirty="0" err="1"/>
              <a:t>projeto</a:t>
            </a:r>
            <a:r>
              <a:rPr lang="en-US" sz="800" dirty="0"/>
              <a:t> </a:t>
            </a:r>
            <a:r>
              <a:rPr lang="en-US" sz="800" dirty="0" err="1"/>
              <a:t>não</a:t>
            </a:r>
            <a:r>
              <a:rPr lang="en-US" sz="800" dirty="0"/>
              <a:t> </a:t>
            </a:r>
            <a:r>
              <a:rPr lang="en-US" sz="800" dirty="0" err="1"/>
              <a:t>podem</a:t>
            </a:r>
            <a:r>
              <a:rPr lang="en-US" sz="800" dirty="0"/>
              <a:t> ser </a:t>
            </a:r>
            <a:r>
              <a:rPr lang="en-US" sz="800" dirty="0" err="1"/>
              <a:t>alteradas</a:t>
            </a:r>
            <a:r>
              <a:rPr lang="en-US" sz="800" dirty="0"/>
              <a:t> </a:t>
            </a:r>
            <a:r>
              <a:rPr lang="en-US" sz="800" dirty="0" err="1"/>
              <a:t>na</a:t>
            </a:r>
            <a:r>
              <a:rPr lang="en-US" sz="800" dirty="0"/>
              <a:t> </a:t>
            </a:r>
            <a:r>
              <a:rPr lang="en-US" sz="800" dirty="0" err="1"/>
              <a:t>contagem</a:t>
            </a:r>
            <a:r>
              <a:rPr lang="en-US" sz="800" dirty="0"/>
              <a:t> de Baseline </a:t>
            </a:r>
            <a:r>
              <a:rPr lang="en-US" sz="800" dirty="0" err="1"/>
              <a:t>até</a:t>
            </a:r>
            <a:r>
              <a:rPr lang="en-US" sz="800" dirty="0"/>
              <a:t> que </a:t>
            </a:r>
            <a:r>
              <a:rPr lang="en-US" sz="800" dirty="0" err="1"/>
              <a:t>tenham</a:t>
            </a:r>
            <a:r>
              <a:rPr lang="en-US" sz="800" dirty="0"/>
              <a:t> </a:t>
            </a:r>
            <a:r>
              <a:rPr lang="en-US" sz="800" dirty="0" err="1"/>
              <a:t>sido</a:t>
            </a:r>
            <a:r>
              <a:rPr lang="en-US" sz="800" dirty="0"/>
              <a:t> </a:t>
            </a:r>
            <a:r>
              <a:rPr lang="en-US" sz="800" dirty="0" err="1"/>
              <a:t>validadas</a:t>
            </a:r>
            <a:r>
              <a:rPr lang="en-US" sz="8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 err="1"/>
              <a:t>Aprendeu</a:t>
            </a:r>
            <a:r>
              <a:rPr lang="en-US" sz="800" dirty="0"/>
              <a:t> a </a:t>
            </a:r>
            <a:r>
              <a:rPr lang="en-US" sz="800" dirty="0" err="1"/>
              <a:t>selecionar</a:t>
            </a:r>
            <a:r>
              <a:rPr lang="en-US" sz="800" dirty="0"/>
              <a:t> um </a:t>
            </a:r>
            <a:r>
              <a:rPr lang="en-US" sz="800" dirty="0" err="1"/>
              <a:t>validador</a:t>
            </a:r>
            <a:r>
              <a:rPr lang="en-US" sz="800" dirty="0"/>
              <a:t> </a:t>
            </a:r>
            <a:r>
              <a:rPr lang="en-US" sz="800" dirty="0" err="1"/>
              <a:t>interno</a:t>
            </a:r>
            <a:r>
              <a:rPr lang="en-US" sz="8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 err="1"/>
              <a:t>Aprendeu</a:t>
            </a:r>
            <a:r>
              <a:rPr lang="en-US" sz="800" dirty="0"/>
              <a:t> que no Slide 31 o </a:t>
            </a:r>
            <a:r>
              <a:rPr lang="en-US" sz="800" dirty="0" err="1"/>
              <a:t>instrutor</a:t>
            </a:r>
            <a:r>
              <a:rPr lang="en-US" sz="800" dirty="0"/>
              <a:t> e a </a:t>
            </a:r>
            <a:r>
              <a:rPr lang="en-US" sz="800" dirty="0" err="1"/>
              <a:t>turma</a:t>
            </a:r>
            <a:r>
              <a:rPr lang="en-US" sz="800" dirty="0"/>
              <a:t> </a:t>
            </a:r>
            <a:r>
              <a:rPr lang="en-US" sz="800" dirty="0" err="1"/>
              <a:t>estão</a:t>
            </a:r>
            <a:r>
              <a:rPr lang="en-US" sz="800" dirty="0"/>
              <a:t> </a:t>
            </a:r>
            <a:r>
              <a:rPr lang="en-US" sz="800" dirty="0" err="1"/>
              <a:t>cansados</a:t>
            </a:r>
            <a:r>
              <a:rPr lang="en-US" sz="800" dirty="0"/>
              <a:t> e </a:t>
            </a:r>
            <a:r>
              <a:rPr lang="en-US" sz="800" dirty="0" err="1"/>
              <a:t>fazem</a:t>
            </a:r>
            <a:r>
              <a:rPr lang="en-US" sz="800" dirty="0"/>
              <a:t> </a:t>
            </a:r>
            <a:r>
              <a:rPr lang="en-US" sz="800" dirty="0" err="1"/>
              <a:t>uma</a:t>
            </a:r>
            <a:r>
              <a:rPr lang="en-US" sz="800" dirty="0"/>
              <a:t> </a:t>
            </a:r>
            <a:r>
              <a:rPr lang="en-US" sz="800" dirty="0" err="1"/>
              <a:t>pausa</a:t>
            </a:r>
            <a:r>
              <a:rPr lang="en-US" sz="800" dirty="0"/>
              <a:t> para o café;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800" dirty="0"/>
              <a:t>Que </a:t>
            </a:r>
            <a:r>
              <a:rPr lang="en-US" sz="800" dirty="0" err="1"/>
              <a:t>quando</a:t>
            </a:r>
            <a:r>
              <a:rPr lang="en-US" sz="800" dirty="0"/>
              <a:t> </a:t>
            </a:r>
            <a:r>
              <a:rPr lang="en-US" sz="800" dirty="0" err="1"/>
              <a:t>não</a:t>
            </a:r>
            <a:r>
              <a:rPr lang="en-US" sz="800" dirty="0"/>
              <a:t> </a:t>
            </a:r>
            <a:r>
              <a:rPr lang="en-US" sz="800" dirty="0" err="1"/>
              <a:t>há</a:t>
            </a:r>
            <a:r>
              <a:rPr lang="en-US" sz="800" dirty="0"/>
              <a:t> </a:t>
            </a:r>
            <a:r>
              <a:rPr lang="en-US" sz="800" dirty="0" err="1"/>
              <a:t>mais</a:t>
            </a:r>
            <a:r>
              <a:rPr lang="en-US" sz="800" dirty="0"/>
              <a:t> nada a ser </a:t>
            </a:r>
            <a:r>
              <a:rPr lang="en-US" sz="800" dirty="0" err="1"/>
              <a:t>escrito</a:t>
            </a:r>
            <a:r>
              <a:rPr lang="en-US" sz="800" dirty="0"/>
              <a:t> no Slide </a:t>
            </a:r>
            <a:r>
              <a:rPr lang="en-US" sz="800" dirty="0" err="1"/>
              <a:t>ainda</a:t>
            </a:r>
            <a:r>
              <a:rPr lang="en-US" sz="800" dirty="0"/>
              <a:t> </a:t>
            </a:r>
            <a:r>
              <a:rPr lang="en-US" sz="800" dirty="0" err="1"/>
              <a:t>podemos</a:t>
            </a:r>
            <a:r>
              <a:rPr lang="en-US" sz="800" dirty="0"/>
              <a:t> </a:t>
            </a:r>
            <a:r>
              <a:rPr lang="en-US" sz="800" dirty="0" err="1"/>
              <a:t>inserir</a:t>
            </a:r>
            <a:r>
              <a:rPr lang="en-US" sz="800" dirty="0"/>
              <a:t> </a:t>
            </a:r>
            <a:r>
              <a:rPr lang="en-US" sz="800" dirty="0" err="1"/>
              <a:t>frases</a:t>
            </a:r>
            <a:r>
              <a:rPr lang="en-US" sz="800" dirty="0"/>
              <a:t> de </a:t>
            </a:r>
            <a:r>
              <a:rPr lang="en-US" sz="800" dirty="0" err="1"/>
              <a:t>efeito</a:t>
            </a:r>
            <a:r>
              <a:rPr lang="en-US" sz="800" dirty="0"/>
              <a:t> e </a:t>
            </a:r>
            <a:r>
              <a:rPr lang="en-US" sz="800" dirty="0" err="1"/>
              <a:t>deixar</a:t>
            </a:r>
            <a:r>
              <a:rPr lang="en-US" sz="800" dirty="0"/>
              <a:t> </a:t>
            </a:r>
            <a:r>
              <a:rPr lang="en-US" sz="800" dirty="0" err="1"/>
              <a:t>uma</a:t>
            </a:r>
            <a:r>
              <a:rPr lang="en-US" sz="800" dirty="0"/>
              <a:t> </a:t>
            </a:r>
            <a:r>
              <a:rPr lang="en-US" sz="800" dirty="0" err="1"/>
              <a:t>tela</a:t>
            </a:r>
            <a:r>
              <a:rPr lang="en-US" sz="800" dirty="0"/>
              <a:t> </a:t>
            </a:r>
            <a:r>
              <a:rPr lang="en-US" sz="800" dirty="0" err="1"/>
              <a:t>inspiradora</a:t>
            </a:r>
            <a:r>
              <a:rPr lang="en-US" sz="800" dirty="0"/>
              <a:t> do Dimension.</a:t>
            </a:r>
          </a:p>
          <a:p>
            <a:pPr marL="0" lvl="1"/>
            <a:endParaRPr lang="pt-BR" sz="800" dirty="0"/>
          </a:p>
          <a:p>
            <a:pPr marL="0" lvl="1" algn="just"/>
            <a:r>
              <a:rPr lang="pt-BR" sz="1100" b="1" dirty="0"/>
              <a:t>Nunca existirá apenas um ponto de vista ou uma única saída. A vida é moldada de acordo com o modo como a encaramos. Por isso, mesmo nos momentos mais tristes e frustrantes podemos encontrar coisas boas e importantes, sejam lições ou ações. Abra os olhos e fique atento às oportunidades!</a:t>
            </a:r>
          </a:p>
          <a:p>
            <a:pPr marL="0" lvl="1"/>
            <a:endParaRPr lang="pt-BR" sz="800" dirty="0"/>
          </a:p>
          <a:p>
            <a:pPr marL="0" lvl="1"/>
            <a:r>
              <a:rPr lang="pt-BR" sz="800" dirty="0"/>
              <a:t>Autor desconhecido</a:t>
            </a:r>
            <a:endParaRPr lang="en-US" sz="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7" y="1822976"/>
            <a:ext cx="5437897" cy="3058817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55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RECOMEÇO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voltar</a:t>
            </a:r>
            <a:r>
              <a:rPr lang="en-US" sz="1100" dirty="0"/>
              <a:t> à </a:t>
            </a:r>
            <a:r>
              <a:rPr lang="en-US" sz="1100" dirty="0" err="1"/>
              <a:t>contagem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/>
              <a:t>Ferramentas-&gt;</a:t>
            </a:r>
            <a:r>
              <a:rPr lang="en-US" sz="1100" b="1" dirty="0" err="1"/>
              <a:t>Listar</a:t>
            </a:r>
            <a:r>
              <a:rPr lang="en-US" sz="1100" b="1" dirty="0"/>
              <a:t> </a:t>
            </a:r>
            <a:r>
              <a:rPr lang="en-US" sz="1100" b="1" dirty="0" err="1"/>
              <a:t>Contagens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Clicar</a:t>
            </a:r>
            <a:r>
              <a:rPr lang="en-US" sz="1100" dirty="0"/>
              <a:t> no #ID da </a:t>
            </a:r>
            <a:r>
              <a:rPr lang="en-US" sz="1100" dirty="0" err="1"/>
              <a:t>Contagem</a:t>
            </a:r>
            <a:r>
              <a:rPr lang="en-US" sz="1100" dirty="0"/>
              <a:t> 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Alterar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De </a:t>
            </a:r>
            <a:r>
              <a:rPr lang="en-US" sz="1100" dirty="0" err="1"/>
              <a:t>volta</a:t>
            </a:r>
            <a:r>
              <a:rPr lang="en-US" sz="1100" dirty="0"/>
              <a:t> à </a:t>
            </a:r>
            <a:r>
              <a:rPr lang="en-US" sz="1100" dirty="0" err="1"/>
              <a:t>contagem</a:t>
            </a:r>
            <a:r>
              <a:rPr lang="en-US" sz="1100" dirty="0"/>
              <a:t>, </a:t>
            </a: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aba Entrada Externa </a:t>
            </a:r>
            <a:r>
              <a:rPr lang="en-US" sz="1100" b="1" dirty="0"/>
              <a:t>EE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Na aba </a:t>
            </a:r>
            <a:r>
              <a:rPr lang="en-US" sz="1100" b="1" dirty="0"/>
              <a:t>EE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Adicionar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b="1" dirty="0"/>
              <a:t>O que </a:t>
            </a:r>
            <a:r>
              <a:rPr lang="en-US" sz="1100" b="1" dirty="0" err="1"/>
              <a:t>vamos</a:t>
            </a:r>
            <a:r>
              <a:rPr lang="en-US" sz="1100" b="1" dirty="0"/>
              <a:t> </a:t>
            </a:r>
            <a:r>
              <a:rPr lang="en-US" sz="1100" b="1" dirty="0" err="1"/>
              <a:t>ver</a:t>
            </a:r>
            <a:r>
              <a:rPr lang="en-US" sz="1100" b="1" dirty="0"/>
              <a:t> agora é que </a:t>
            </a:r>
            <a:r>
              <a:rPr lang="en-US" sz="1100" b="1" dirty="0" err="1"/>
              <a:t>uma</a:t>
            </a:r>
            <a:r>
              <a:rPr lang="en-US" sz="1100" b="1" dirty="0"/>
              <a:t> </a:t>
            </a:r>
            <a:r>
              <a:rPr lang="en-US" sz="1100" b="1" dirty="0" err="1"/>
              <a:t>função</a:t>
            </a:r>
            <a:r>
              <a:rPr lang="en-US" sz="1100" b="1" dirty="0"/>
              <a:t> </a:t>
            </a:r>
            <a:r>
              <a:rPr lang="en-US" sz="1100" b="1" dirty="0" err="1"/>
              <a:t>inserida</a:t>
            </a:r>
            <a:r>
              <a:rPr lang="en-US" sz="1100" b="1" dirty="0"/>
              <a:t> </a:t>
            </a:r>
            <a:r>
              <a:rPr lang="en-US" sz="1100" b="1" dirty="0" err="1"/>
              <a:t>na</a:t>
            </a:r>
            <a:r>
              <a:rPr lang="en-US" sz="1100" b="1" dirty="0"/>
              <a:t> </a:t>
            </a:r>
            <a:r>
              <a:rPr lang="en-US" sz="1100" b="1" dirty="0" err="1"/>
              <a:t>contagem</a:t>
            </a:r>
            <a:r>
              <a:rPr lang="en-US" sz="1100" b="1" dirty="0"/>
              <a:t> de </a:t>
            </a:r>
            <a:r>
              <a:rPr lang="en-US" sz="1100" b="1" dirty="0" err="1"/>
              <a:t>projeto</a:t>
            </a:r>
            <a:r>
              <a:rPr lang="en-US" sz="1100" b="1" dirty="0"/>
              <a:t> </a:t>
            </a:r>
            <a:r>
              <a:rPr lang="en-US" sz="1100" b="1" dirty="0" err="1"/>
              <a:t>será</a:t>
            </a:r>
            <a:r>
              <a:rPr lang="en-US" sz="1100" b="1" dirty="0"/>
              <a:t> </a:t>
            </a:r>
            <a:r>
              <a:rPr lang="en-US" sz="1100" b="1" dirty="0" err="1"/>
              <a:t>inserida</a:t>
            </a:r>
            <a:r>
              <a:rPr lang="en-US" sz="1100" b="1" dirty="0"/>
              <a:t> </a:t>
            </a:r>
            <a:r>
              <a:rPr lang="en-US" sz="1100" b="1" dirty="0" err="1"/>
              <a:t>também</a:t>
            </a:r>
            <a:r>
              <a:rPr lang="en-US" sz="1100" b="1" dirty="0"/>
              <a:t> </a:t>
            </a:r>
            <a:r>
              <a:rPr lang="en-US" sz="1100" b="1" dirty="0" err="1"/>
              <a:t>na</a:t>
            </a:r>
            <a:r>
              <a:rPr lang="en-US" sz="1100" b="1" dirty="0"/>
              <a:t> </a:t>
            </a:r>
            <a:r>
              <a:rPr lang="en-US" sz="1100" b="1" dirty="0" err="1"/>
              <a:t>contagem</a:t>
            </a:r>
            <a:r>
              <a:rPr lang="en-US" sz="1100" b="1" dirty="0"/>
              <a:t> de Baseline e </a:t>
            </a:r>
            <a:r>
              <a:rPr lang="en-US" sz="1100" b="1" dirty="0" err="1"/>
              <a:t>atualizada</a:t>
            </a:r>
            <a:r>
              <a:rPr lang="en-US" sz="1100" b="1" dirty="0"/>
              <a:t> </a:t>
            </a:r>
            <a:r>
              <a:rPr lang="en-US" sz="1100" b="1" dirty="0" err="1"/>
              <a:t>quando</a:t>
            </a:r>
            <a:r>
              <a:rPr lang="en-US" sz="1100" b="1" dirty="0"/>
              <a:t> for </a:t>
            </a:r>
            <a:r>
              <a:rPr lang="en-US" sz="1100" b="1" dirty="0" err="1"/>
              <a:t>validada</a:t>
            </a:r>
            <a:r>
              <a:rPr lang="en-US" sz="1100" b="1" dirty="0"/>
              <a:t>. </a:t>
            </a:r>
            <a:r>
              <a:rPr lang="en-US" sz="1100" b="1" dirty="0" err="1"/>
              <a:t>Após</a:t>
            </a:r>
            <a:r>
              <a:rPr lang="en-US" sz="1100" b="1" dirty="0"/>
              <a:t> </a:t>
            </a:r>
            <a:r>
              <a:rPr lang="en-US" sz="1100" b="1" dirty="0" err="1"/>
              <a:t>isso</a:t>
            </a:r>
            <a:r>
              <a:rPr lang="en-US" sz="1100" b="1" dirty="0"/>
              <a:t> a </a:t>
            </a:r>
            <a:r>
              <a:rPr lang="en-US" sz="1100" b="1" dirty="0" err="1"/>
              <a:t>função</a:t>
            </a:r>
            <a:r>
              <a:rPr lang="en-US" sz="1100" b="1" dirty="0"/>
              <a:t> </a:t>
            </a:r>
            <a:r>
              <a:rPr lang="en-US" sz="1100" b="1" dirty="0" err="1"/>
              <a:t>estará</a:t>
            </a:r>
            <a:r>
              <a:rPr lang="en-US" sz="1100" b="1" dirty="0"/>
              <a:t> </a:t>
            </a:r>
            <a:r>
              <a:rPr lang="en-US" sz="1100" b="1" dirty="0" err="1"/>
              <a:t>disponível</a:t>
            </a:r>
            <a:r>
              <a:rPr lang="en-US" sz="1100" b="1" dirty="0"/>
              <a:t> para </a:t>
            </a:r>
            <a:r>
              <a:rPr lang="en-US" sz="1100" b="1" dirty="0" err="1"/>
              <a:t>outras</a:t>
            </a:r>
            <a:r>
              <a:rPr lang="en-US" sz="1100" b="1" dirty="0"/>
              <a:t> </a:t>
            </a:r>
            <a:r>
              <a:rPr lang="en-US" sz="1100" b="1" dirty="0" err="1"/>
              <a:t>contagens</a:t>
            </a:r>
            <a:r>
              <a:rPr lang="en-US" sz="1100" b="1" dirty="0"/>
              <a:t> de </a:t>
            </a:r>
            <a:r>
              <a:rPr lang="en-US" sz="1100" b="1" dirty="0" err="1"/>
              <a:t>projeto</a:t>
            </a:r>
            <a:r>
              <a:rPr lang="en-US" sz="1100" b="1" dirty="0"/>
              <a:t>. </a:t>
            </a:r>
            <a:r>
              <a:rPr lang="en-US" sz="1100" b="1" dirty="0" err="1"/>
              <a:t>Começamos</a:t>
            </a:r>
            <a:r>
              <a:rPr lang="en-US" sz="1100" b="1" dirty="0"/>
              <a:t> a </a:t>
            </a:r>
            <a:r>
              <a:rPr lang="en-US" sz="1100" b="1" dirty="0" err="1"/>
              <a:t>perceber</a:t>
            </a:r>
            <a:r>
              <a:rPr lang="en-US" sz="1100" b="1" dirty="0"/>
              <a:t> que o Dimension </a:t>
            </a:r>
            <a:r>
              <a:rPr lang="en-US" sz="1100" b="1" dirty="0" err="1"/>
              <a:t>automatizará</a:t>
            </a:r>
            <a:r>
              <a:rPr lang="en-US" sz="1100" b="1" dirty="0"/>
              <a:t> </a:t>
            </a:r>
            <a:r>
              <a:rPr lang="en-US" sz="1100" b="1" dirty="0" err="1"/>
              <a:t>muitas</a:t>
            </a:r>
            <a:r>
              <a:rPr lang="en-US" sz="1100" b="1" dirty="0"/>
              <a:t> </a:t>
            </a:r>
            <a:r>
              <a:rPr lang="en-US" sz="1100" b="1" dirty="0" err="1"/>
              <a:t>coisas</a:t>
            </a:r>
            <a:r>
              <a:rPr lang="en-US" sz="1100" b="1" dirty="0"/>
              <a:t> e </a:t>
            </a:r>
            <a:r>
              <a:rPr lang="en-US" sz="1100" b="1" dirty="0" err="1"/>
              <a:t>ajudará</a:t>
            </a:r>
            <a:r>
              <a:rPr lang="en-US" sz="1100" b="1" dirty="0"/>
              <a:t> </a:t>
            </a:r>
            <a:r>
              <a:rPr lang="en-US" sz="1100" b="1" dirty="0" err="1"/>
              <a:t>na</a:t>
            </a:r>
            <a:r>
              <a:rPr lang="en-US" sz="1100" b="1" dirty="0"/>
              <a:t> </a:t>
            </a:r>
            <a:r>
              <a:rPr lang="en-US" sz="1100" b="1" dirty="0" err="1"/>
              <a:t>precisão</a:t>
            </a:r>
            <a:r>
              <a:rPr lang="en-US" sz="1100" b="1" dirty="0"/>
              <a:t> das </a:t>
            </a:r>
            <a:r>
              <a:rPr lang="en-US" sz="1100" b="1" dirty="0" err="1"/>
              <a:t>contagens</a:t>
            </a:r>
            <a:r>
              <a:rPr lang="en-US" sz="1100" b="1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processo</a:t>
            </a:r>
            <a:r>
              <a:rPr lang="en-US" sz="1100" dirty="0"/>
              <a:t> de </a:t>
            </a:r>
            <a:r>
              <a:rPr lang="en-US" sz="1100" dirty="0" err="1"/>
              <a:t>inserção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b="1" dirty="0"/>
              <a:t>EE </a:t>
            </a:r>
            <a:r>
              <a:rPr lang="en-US" sz="1100" dirty="0" err="1"/>
              <a:t>não</a:t>
            </a:r>
            <a:r>
              <a:rPr lang="en-US" sz="1100" dirty="0"/>
              <a:t> é nada </a:t>
            </a:r>
            <a:r>
              <a:rPr lang="en-US" sz="1100" dirty="0" err="1"/>
              <a:t>diferente</a:t>
            </a:r>
            <a:r>
              <a:rPr lang="en-US" sz="1100" dirty="0"/>
              <a:t> do que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aprendemos</a:t>
            </a:r>
            <a:r>
              <a:rPr lang="en-US" sz="1100" dirty="0"/>
              <a:t> no ALI;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6" y="1822976"/>
            <a:ext cx="5437897" cy="3058817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91DDC13-F5DB-4056-A3B9-7C86A9D35A4C}"/>
              </a:ext>
            </a:extLst>
          </p:cNvPr>
          <p:cNvSpPr/>
          <p:nvPr/>
        </p:nvSpPr>
        <p:spPr>
          <a:xfrm>
            <a:off x="5853112" y="3165571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380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quem</a:t>
            </a:r>
            <a:r>
              <a:rPr lang="en-US" sz="1100" dirty="0"/>
              <a:t>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tem</a:t>
            </a:r>
            <a:r>
              <a:rPr lang="en-US" sz="1100" dirty="0"/>
              <a:t> </a:t>
            </a:r>
            <a:r>
              <a:rPr lang="en-US" sz="1100" dirty="0" err="1"/>
              <a:t>familiaridade</a:t>
            </a:r>
            <a:r>
              <a:rPr lang="en-US" sz="1100" dirty="0"/>
              <a:t> com APF, </a:t>
            </a:r>
            <a:r>
              <a:rPr lang="en-US" sz="1100" dirty="0" err="1"/>
              <a:t>esta</a:t>
            </a:r>
            <a:r>
              <a:rPr lang="en-US" sz="1100" dirty="0"/>
              <a:t> </a:t>
            </a:r>
            <a:r>
              <a:rPr lang="en-US" sz="1100" dirty="0" err="1"/>
              <a:t>tela</a:t>
            </a:r>
            <a:r>
              <a:rPr lang="en-US" sz="1100" dirty="0"/>
              <a:t> é de </a:t>
            </a:r>
            <a:r>
              <a:rPr lang="en-US" sz="1100" dirty="0" err="1"/>
              <a:t>leitura</a:t>
            </a:r>
            <a:r>
              <a:rPr lang="en-US" sz="1100" dirty="0"/>
              <a:t> simples e </a:t>
            </a:r>
            <a:r>
              <a:rPr lang="en-US" sz="1100" dirty="0" err="1"/>
              <a:t>poucos</a:t>
            </a:r>
            <a:r>
              <a:rPr lang="en-US" sz="1100" dirty="0"/>
              <a:t> </a:t>
            </a:r>
            <a:r>
              <a:rPr lang="en-US" sz="1100" dirty="0" err="1"/>
              <a:t>campos</a:t>
            </a:r>
            <a:r>
              <a:rPr lang="en-US" sz="1100" dirty="0"/>
              <a:t> a </a:t>
            </a:r>
            <a:r>
              <a:rPr lang="en-US" sz="1100" dirty="0" err="1"/>
              <a:t>serem</a:t>
            </a:r>
            <a:r>
              <a:rPr lang="en-US" sz="1100" dirty="0"/>
              <a:t> </a:t>
            </a:r>
            <a:r>
              <a:rPr lang="en-US" sz="1100" dirty="0" err="1"/>
              <a:t>preenchidos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sequência</a:t>
            </a:r>
            <a:r>
              <a:rPr lang="en-US" sz="1100" dirty="0"/>
              <a:t> de </a:t>
            </a:r>
            <a:r>
              <a:rPr lang="en-US" sz="1100" dirty="0" err="1"/>
              <a:t>preenchimento</a:t>
            </a:r>
            <a:r>
              <a:rPr lang="en-US" sz="1100" dirty="0"/>
              <a:t> é </a:t>
            </a:r>
            <a:r>
              <a:rPr lang="en-US" sz="1100" dirty="0" err="1"/>
              <a:t>muito</a:t>
            </a:r>
            <a:r>
              <a:rPr lang="en-US" sz="1100" dirty="0"/>
              <a:t> </a:t>
            </a:r>
            <a:r>
              <a:rPr lang="en-US" sz="1100" dirty="0" err="1"/>
              <a:t>importante</a:t>
            </a:r>
            <a:r>
              <a:rPr lang="en-US" sz="1100" dirty="0"/>
              <a:t> </a:t>
            </a:r>
            <a:r>
              <a:rPr lang="en-US" sz="1100" dirty="0" err="1"/>
              <a:t>porque</a:t>
            </a:r>
            <a:r>
              <a:rPr lang="en-US" sz="1100" dirty="0"/>
              <a:t> o Sistema “</a:t>
            </a:r>
            <a:r>
              <a:rPr lang="en-US" sz="1100" dirty="0" err="1"/>
              <a:t>limpa</a:t>
            </a:r>
            <a:r>
              <a:rPr lang="en-US" sz="1100" dirty="0"/>
              <a:t>”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campos</a:t>
            </a:r>
            <a:r>
              <a:rPr lang="en-US" sz="1100" dirty="0"/>
              <a:t> </a:t>
            </a:r>
            <a:r>
              <a:rPr lang="en-US" sz="1100" dirty="0" err="1"/>
              <a:t>dependendo</a:t>
            </a:r>
            <a:r>
              <a:rPr lang="en-US" sz="1100" dirty="0"/>
              <a:t> do que for </a:t>
            </a:r>
            <a:r>
              <a:rPr lang="en-US" sz="1100" dirty="0" err="1"/>
              <a:t>selecionado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Seguir</a:t>
            </a:r>
            <a:r>
              <a:rPr lang="en-US" sz="1100" dirty="0"/>
              <a:t>: </a:t>
            </a:r>
            <a:r>
              <a:rPr lang="en-US" sz="1100" dirty="0" err="1"/>
              <a:t>Roteiro</a:t>
            </a:r>
            <a:r>
              <a:rPr lang="en-US" sz="1100" dirty="0"/>
              <a:t>-&gt;</a:t>
            </a:r>
            <a:r>
              <a:rPr lang="en-US" sz="1100" dirty="0" err="1"/>
              <a:t>Operação</a:t>
            </a:r>
            <a:r>
              <a:rPr lang="en-US" sz="1100" dirty="0"/>
              <a:t>-&gt;</a:t>
            </a:r>
            <a:r>
              <a:rPr lang="en-US" sz="1100" dirty="0" err="1"/>
              <a:t>Método</a:t>
            </a:r>
            <a:r>
              <a:rPr lang="en-US" sz="1100" dirty="0"/>
              <a:t>-&gt;</a:t>
            </a:r>
            <a:r>
              <a:rPr lang="en-US" sz="1100" dirty="0" err="1"/>
              <a:t>Função</a:t>
            </a:r>
            <a:r>
              <a:rPr lang="en-US" sz="1100" dirty="0"/>
              <a:t>-&gt;Fonte;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PARE!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Veja</a:t>
            </a:r>
            <a:r>
              <a:rPr lang="en-US" sz="1100" dirty="0"/>
              <a:t> que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de </a:t>
            </a:r>
            <a:r>
              <a:rPr lang="en-US" sz="1100" dirty="0" err="1"/>
              <a:t>projeto</a:t>
            </a:r>
            <a:r>
              <a:rPr lang="en-US" sz="1100" dirty="0"/>
              <a:t>, </a:t>
            </a:r>
            <a:r>
              <a:rPr lang="en-US" sz="1100" dirty="0" err="1"/>
              <a:t>então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precisa</a:t>
            </a:r>
            <a:r>
              <a:rPr lang="en-US" sz="1100" dirty="0"/>
              <a:t> </a:t>
            </a:r>
            <a:r>
              <a:rPr lang="en-US" sz="1100" dirty="0" err="1"/>
              <a:t>sair</a:t>
            </a:r>
            <a:r>
              <a:rPr lang="en-US" sz="1100" dirty="0"/>
              <a:t> </a:t>
            </a:r>
            <a:r>
              <a:rPr lang="en-US" sz="1100" dirty="0" err="1"/>
              <a:t>preenchendo</a:t>
            </a:r>
            <a:r>
              <a:rPr lang="en-US" sz="1100" dirty="0"/>
              <a:t> </a:t>
            </a:r>
            <a:r>
              <a:rPr lang="en-US" sz="1100" dirty="0" err="1"/>
              <a:t>tudo</a:t>
            </a:r>
            <a:r>
              <a:rPr lang="en-US" sz="1100" dirty="0"/>
              <a:t>. Clique,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/>
              <a:t>Baseline.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b="1" dirty="0" err="1"/>
              <a:t>Ahá</a:t>
            </a:r>
            <a:r>
              <a:rPr lang="en-US" sz="1100" b="1" dirty="0"/>
              <a:t>!!!!! </a:t>
            </a:r>
            <a:r>
              <a:rPr lang="en-US" sz="1100" dirty="0"/>
              <a:t>Pronto,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tem</a:t>
            </a:r>
            <a:r>
              <a:rPr lang="en-US" sz="1100" dirty="0"/>
              <a:t> </a:t>
            </a:r>
            <a:r>
              <a:rPr lang="en-US" sz="1100" dirty="0" err="1"/>
              <a:t>acesso</a:t>
            </a:r>
            <a:r>
              <a:rPr lang="en-US" sz="1100" dirty="0"/>
              <a:t> </a:t>
            </a:r>
            <a:r>
              <a:rPr lang="en-US" sz="1100" dirty="0" err="1"/>
              <a:t>aos</a:t>
            </a:r>
            <a:r>
              <a:rPr lang="en-US" sz="1100" dirty="0"/>
              <a:t> </a:t>
            </a:r>
            <a:r>
              <a:rPr lang="en-US" sz="1100" dirty="0" err="1"/>
              <a:t>arquivos</a:t>
            </a:r>
            <a:r>
              <a:rPr lang="en-US" sz="1100" dirty="0"/>
              <a:t> </a:t>
            </a:r>
            <a:r>
              <a:rPr lang="en-US" sz="1100" dirty="0" err="1"/>
              <a:t>lógicos</a:t>
            </a:r>
            <a:r>
              <a:rPr lang="en-US" sz="1100" dirty="0"/>
              <a:t> </a:t>
            </a:r>
            <a:r>
              <a:rPr lang="en-US" sz="1100" dirty="0" err="1"/>
              <a:t>internos</a:t>
            </a:r>
            <a:r>
              <a:rPr lang="en-US" sz="1100" dirty="0"/>
              <a:t>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aos</a:t>
            </a:r>
            <a:r>
              <a:rPr lang="en-US" sz="1100" dirty="0"/>
              <a:t> de interface externa da baseline, </a:t>
            </a:r>
            <a:r>
              <a:rPr lang="en-US" sz="1100" dirty="0" err="1"/>
              <a:t>basta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no que </a:t>
            </a:r>
            <a:r>
              <a:rPr lang="en-US" sz="1100" dirty="0" err="1"/>
              <a:t>quer</a:t>
            </a:r>
            <a:r>
              <a:rPr lang="en-US" sz="1100" dirty="0"/>
              <a:t> </a:t>
            </a:r>
            <a:r>
              <a:rPr lang="en-US" sz="1100" dirty="0" err="1"/>
              <a:t>inserir</a:t>
            </a:r>
            <a:r>
              <a:rPr lang="en-US" sz="1100" dirty="0"/>
              <a:t> no campo AR.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6" y="1822976"/>
            <a:ext cx="5437897" cy="3058816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4088F9-624A-4BCA-A9E9-53C37BCD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432" y="3250569"/>
            <a:ext cx="2736637" cy="2647950"/>
          </a:xfrm>
          <a:prstGeom prst="ellipse">
            <a:avLst/>
          </a:prstGeom>
          <a:ln w="19050" cap="rnd">
            <a:solidFill>
              <a:srgbClr val="777777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56DE849E-5569-46AD-A0D9-ACB6DEDBB7B1}"/>
              </a:ext>
            </a:extLst>
          </p:cNvPr>
          <p:cNvSpPr/>
          <p:nvPr/>
        </p:nvSpPr>
        <p:spPr>
          <a:xfrm>
            <a:off x="6670002" y="2392861"/>
            <a:ext cx="959523" cy="959523"/>
          </a:xfrm>
          <a:prstGeom prst="ellipse">
            <a:avLst/>
          </a:prstGeom>
          <a:solidFill>
            <a:srgbClr val="E20613">
              <a:alpha val="20000"/>
            </a:srgb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0F50040-277C-4057-8618-2A2A8AA58C14}"/>
              </a:ext>
            </a:extLst>
          </p:cNvPr>
          <p:cNvCxnSpPr>
            <a:cxnSpLocks/>
            <a:stCxn id="14" idx="7"/>
            <a:endCxn id="5" idx="0"/>
          </p:cNvCxnSpPr>
          <p:nvPr/>
        </p:nvCxnSpPr>
        <p:spPr>
          <a:xfrm>
            <a:off x="7489006" y="2533380"/>
            <a:ext cx="2685745" cy="717189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9500351-D2EC-4A4B-858B-B5C6C97415B5}"/>
              </a:ext>
            </a:extLst>
          </p:cNvPr>
          <p:cNvCxnSpPr>
            <a:stCxn id="14" idx="3"/>
            <a:endCxn id="5" idx="3"/>
          </p:cNvCxnSpPr>
          <p:nvPr/>
        </p:nvCxnSpPr>
        <p:spPr>
          <a:xfrm>
            <a:off x="6810521" y="3211865"/>
            <a:ext cx="2396682" cy="2298871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133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Uma </a:t>
            </a:r>
            <a:r>
              <a:rPr lang="en-US" sz="1100" dirty="0" err="1"/>
              <a:t>vez</a:t>
            </a:r>
            <a:r>
              <a:rPr lang="en-US" sz="1100" dirty="0"/>
              <a:t> que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inseriu</a:t>
            </a:r>
            <a:r>
              <a:rPr lang="en-US" sz="1100" dirty="0"/>
              <a:t> o AR – </a:t>
            </a:r>
            <a:r>
              <a:rPr lang="en-US" sz="1100" dirty="0" err="1"/>
              <a:t>Arquivo</a:t>
            </a:r>
            <a:r>
              <a:rPr lang="en-US" sz="1100" dirty="0"/>
              <a:t> </a:t>
            </a:r>
            <a:r>
              <a:rPr lang="en-US" sz="1100" dirty="0" err="1"/>
              <a:t>Referenciado</a:t>
            </a:r>
            <a:r>
              <a:rPr lang="en-US" sz="1100" dirty="0"/>
              <a:t> </a:t>
            </a:r>
            <a:r>
              <a:rPr lang="en-US" sz="1100" dirty="0" err="1"/>
              <a:t>através</a:t>
            </a:r>
            <a:r>
              <a:rPr lang="en-US" sz="1100" dirty="0"/>
              <a:t> da </a:t>
            </a:r>
            <a:r>
              <a:rPr lang="en-US" sz="1100" dirty="0" err="1"/>
              <a:t>seleção</a:t>
            </a:r>
            <a:r>
              <a:rPr lang="en-US" sz="1100" dirty="0"/>
              <a:t> por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função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Baseline, </a:t>
            </a:r>
            <a:r>
              <a:rPr lang="en-US" sz="1100" dirty="0" err="1"/>
              <a:t>veja</a:t>
            </a:r>
            <a:r>
              <a:rPr lang="en-US" sz="1100" dirty="0"/>
              <a:t> que para </a:t>
            </a:r>
            <a:r>
              <a:rPr lang="en-US" sz="1100" dirty="0" err="1"/>
              <a:t>inserir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Tipos</a:t>
            </a:r>
            <a:r>
              <a:rPr lang="en-US" sz="1100" dirty="0"/>
              <a:t> de Dados – TDs, </a:t>
            </a:r>
            <a:r>
              <a:rPr lang="en-US" sz="1100" dirty="0" err="1"/>
              <a:t>será</a:t>
            </a:r>
            <a:r>
              <a:rPr lang="en-US" sz="1100" dirty="0"/>
              <a:t> </a:t>
            </a:r>
            <a:r>
              <a:rPr lang="en-US" sz="1100" dirty="0" err="1"/>
              <a:t>tão</a:t>
            </a:r>
            <a:r>
              <a:rPr lang="en-US" sz="1100" dirty="0"/>
              <a:t> simples </a:t>
            </a:r>
            <a:r>
              <a:rPr lang="en-US" sz="1100" dirty="0" err="1"/>
              <a:t>quanto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lá</a:t>
            </a:r>
            <a:r>
              <a:rPr lang="en-US" sz="1100" dirty="0"/>
              <a:t>…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Como </a:t>
            </a:r>
            <a:r>
              <a:rPr lang="en-US" sz="1100" dirty="0" err="1"/>
              <a:t>nem</a:t>
            </a:r>
            <a:r>
              <a:rPr lang="en-US" sz="1100" dirty="0"/>
              <a:t> </a:t>
            </a:r>
            <a:r>
              <a:rPr lang="en-US" sz="1100" dirty="0" err="1"/>
              <a:t>tudo</a:t>
            </a:r>
            <a:r>
              <a:rPr lang="en-US" sz="1100" dirty="0"/>
              <a:t> </a:t>
            </a:r>
            <a:r>
              <a:rPr lang="en-US" sz="1100" dirty="0" err="1"/>
              <a:t>são</a:t>
            </a:r>
            <a:r>
              <a:rPr lang="en-US" sz="1100" dirty="0"/>
              <a:t> </a:t>
            </a:r>
            <a:r>
              <a:rPr lang="en-US" sz="1100" dirty="0" err="1"/>
              <a:t>flores</a:t>
            </a:r>
            <a:r>
              <a:rPr lang="en-US" sz="1100" dirty="0"/>
              <a:t> </a:t>
            </a:r>
            <a:r>
              <a:rPr lang="en-US" sz="1100" dirty="0">
                <a:sym typeface="Wingdings" panose="05000000000000000000" pitchFamily="2" charset="2"/>
              </a:rPr>
              <a:t> </a:t>
            </a:r>
            <a:r>
              <a:rPr lang="en-US" sz="1100" dirty="0" err="1">
                <a:sym typeface="Wingdings" panose="05000000000000000000" pitchFamily="2" charset="2"/>
              </a:rPr>
              <a:t>neste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momento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ainda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não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há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inserir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todos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os</a:t>
            </a:r>
            <a:r>
              <a:rPr lang="en-US" sz="1100" dirty="0">
                <a:sym typeface="Wingdings" panose="05000000000000000000" pitchFamily="2" charset="2"/>
              </a:rPr>
              <a:t> TDs de </a:t>
            </a:r>
            <a:r>
              <a:rPr lang="en-US" sz="1100" dirty="0" err="1">
                <a:sym typeface="Wingdings" panose="05000000000000000000" pitchFamily="2" charset="2"/>
              </a:rPr>
              <a:t>uma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vez</a:t>
            </a:r>
            <a:r>
              <a:rPr lang="en-US" sz="1100" dirty="0">
                <a:sym typeface="Wingdings" panose="05000000000000000000" pitchFamily="2" charset="2"/>
              </a:rPr>
              <a:t>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Você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deve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clicar</a:t>
            </a:r>
            <a:r>
              <a:rPr lang="en-US" sz="1100" dirty="0">
                <a:sym typeface="Wingdings" panose="05000000000000000000" pitchFamily="2" charset="2"/>
              </a:rPr>
              <a:t> um a um! À </a:t>
            </a:r>
            <a:r>
              <a:rPr lang="en-US" sz="1100" dirty="0" err="1">
                <a:sym typeface="Wingdings" panose="05000000000000000000" pitchFamily="2" charset="2"/>
              </a:rPr>
              <a:t>medida</a:t>
            </a:r>
            <a:r>
              <a:rPr lang="en-US" sz="1100" dirty="0">
                <a:sym typeface="Wingdings" panose="05000000000000000000" pitchFamily="2" charset="2"/>
              </a:rPr>
              <a:t> que </a:t>
            </a:r>
            <a:r>
              <a:rPr lang="en-US" sz="1100" dirty="0" err="1">
                <a:sym typeface="Wingdings" panose="05000000000000000000" pitchFamily="2" charset="2"/>
              </a:rPr>
              <a:t>você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clica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botões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vão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sendo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inseridos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nos</a:t>
            </a:r>
            <a:r>
              <a:rPr lang="en-US" sz="1100" dirty="0">
                <a:sym typeface="Wingdings" panose="05000000000000000000" pitchFamily="2" charset="2"/>
              </a:rPr>
              <a:t> TDs e </a:t>
            </a:r>
            <a:r>
              <a:rPr lang="en-US" sz="1100" dirty="0" err="1">
                <a:sym typeface="Wingdings" panose="05000000000000000000" pitchFamily="2" charset="2"/>
              </a:rPr>
              <a:t>excluídos</a:t>
            </a:r>
            <a:r>
              <a:rPr lang="en-US" sz="1100" dirty="0">
                <a:sym typeface="Wingdings" panose="05000000000000000000" pitchFamily="2" charset="2"/>
              </a:rPr>
              <a:t>, </a:t>
            </a:r>
            <a:r>
              <a:rPr lang="en-US" sz="1100" dirty="0" err="1">
                <a:sym typeface="Wingdings" panose="05000000000000000000" pitchFamily="2" charset="2"/>
              </a:rPr>
              <a:t>já</a:t>
            </a:r>
            <a:r>
              <a:rPr lang="en-US" sz="1100" dirty="0">
                <a:sym typeface="Wingdings" panose="05000000000000000000" pitchFamily="2" charset="2"/>
              </a:rPr>
              <a:t> que </a:t>
            </a:r>
            <a:r>
              <a:rPr lang="en-US" sz="1100" dirty="0" err="1">
                <a:sym typeface="Wingdings" panose="05000000000000000000" pitchFamily="2" charset="2"/>
              </a:rPr>
              <a:t>não</a:t>
            </a:r>
            <a:r>
              <a:rPr lang="en-US" sz="1100" dirty="0">
                <a:sym typeface="Wingdings" panose="05000000000000000000" pitchFamily="2" charset="2"/>
              </a:rPr>
              <a:t> é </a:t>
            </a:r>
            <a:r>
              <a:rPr lang="en-US" sz="1100" dirty="0" err="1">
                <a:sym typeface="Wingdings" panose="05000000000000000000" pitchFamily="2" charset="2"/>
              </a:rPr>
              <a:t>possível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duplicidades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ym typeface="Wingdings" panose="05000000000000000000" pitchFamily="2" charset="2"/>
              </a:rPr>
              <a:t>A boa </a:t>
            </a:r>
            <a:r>
              <a:rPr lang="en-US" sz="1100" dirty="0" err="1">
                <a:sym typeface="Wingdings" panose="05000000000000000000" pitchFamily="2" charset="2"/>
              </a:rPr>
              <a:t>notícia</a:t>
            </a:r>
            <a:r>
              <a:rPr lang="en-US" sz="1100" dirty="0">
                <a:sym typeface="Wingdings" panose="05000000000000000000" pitchFamily="2" charset="2"/>
              </a:rPr>
              <a:t> é que </a:t>
            </a:r>
            <a:r>
              <a:rPr lang="en-US" sz="1100" dirty="0" err="1">
                <a:sym typeface="Wingdings" panose="05000000000000000000" pitchFamily="2" charset="2"/>
              </a:rPr>
              <a:t>ensinamos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aqui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como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ir</a:t>
            </a:r>
            <a:r>
              <a:rPr lang="en-US" sz="1100" dirty="0">
                <a:sym typeface="Wingdings" panose="05000000000000000000" pitchFamily="2" charset="2"/>
              </a:rPr>
              <a:t> pela </a:t>
            </a:r>
            <a:r>
              <a:rPr lang="en-US" sz="1100" dirty="0" err="1">
                <a:sym typeface="Wingdings" panose="05000000000000000000" pitchFamily="2" charset="2"/>
              </a:rPr>
              <a:t>função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ym typeface="Wingdings" panose="05000000000000000000" pitchFamily="2" charset="2"/>
              </a:rPr>
              <a:t>Adicionar</a:t>
            </a:r>
            <a:r>
              <a:rPr lang="en-US" sz="1100" dirty="0">
                <a:sym typeface="Wingdings" panose="05000000000000000000" pitchFamily="2" charset="2"/>
              </a:rPr>
              <a:t> do EE, </a:t>
            </a:r>
            <a:r>
              <a:rPr lang="en-US" sz="1100" dirty="0" err="1">
                <a:sym typeface="Wingdings" panose="05000000000000000000" pitchFamily="2" charset="2"/>
              </a:rPr>
              <a:t>entretanto</a:t>
            </a:r>
            <a:r>
              <a:rPr lang="en-US" sz="1100" dirty="0">
                <a:sym typeface="Wingdings" panose="05000000000000000000" pitchFamily="2" charset="2"/>
              </a:rPr>
              <a:t>, </a:t>
            </a:r>
            <a:r>
              <a:rPr lang="en-US" sz="1100" dirty="0" err="1">
                <a:sym typeface="Wingdings" panose="05000000000000000000" pitchFamily="2" charset="2"/>
              </a:rPr>
              <a:t>você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já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aprendeu</a:t>
            </a:r>
            <a:r>
              <a:rPr lang="en-US" sz="1100" dirty="0">
                <a:sym typeface="Wingdings" panose="05000000000000000000" pitchFamily="2" charset="2"/>
              </a:rPr>
              <a:t> que </a:t>
            </a:r>
            <a:r>
              <a:rPr lang="en-US" sz="1100" dirty="0" err="1">
                <a:sym typeface="Wingdings" panose="05000000000000000000" pitchFamily="2" charset="2"/>
              </a:rPr>
              <a:t>pode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clicar</a:t>
            </a:r>
            <a:r>
              <a:rPr lang="en-US" sz="1100" dirty="0">
                <a:sym typeface="Wingdings" panose="05000000000000000000" pitchFamily="2" charset="2"/>
              </a:rPr>
              <a:t> no </a:t>
            </a:r>
            <a:r>
              <a:rPr lang="en-US" sz="1100" dirty="0" err="1">
                <a:sym typeface="Wingdings" panose="05000000000000000000" pitchFamily="2" charset="2"/>
              </a:rPr>
              <a:t>botão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ym typeface="Wingdings" panose="05000000000000000000" pitchFamily="2" charset="2"/>
              </a:rPr>
              <a:t>Pesquisar</a:t>
            </a:r>
            <a:r>
              <a:rPr lang="en-US" sz="1100" b="1" dirty="0"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ym typeface="Wingdings" panose="05000000000000000000" pitchFamily="2" charset="2"/>
              </a:rPr>
              <a:t>na</a:t>
            </a:r>
            <a:r>
              <a:rPr lang="en-US" sz="1100" b="1" dirty="0">
                <a:sym typeface="Wingdings" panose="05000000000000000000" pitchFamily="2" charset="2"/>
              </a:rPr>
              <a:t> Baseline</a:t>
            </a:r>
            <a:r>
              <a:rPr lang="en-US" sz="1100" dirty="0">
                <a:sym typeface="Wingdings" panose="05000000000000000000" pitchFamily="2" charset="2"/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Perceba</a:t>
            </a:r>
            <a:r>
              <a:rPr lang="en-US" sz="1100" dirty="0">
                <a:sym typeface="Wingdings" panose="05000000000000000000" pitchFamily="2" charset="2"/>
              </a:rPr>
              <a:t> que </a:t>
            </a:r>
            <a:r>
              <a:rPr lang="en-US" sz="1100" dirty="0" err="1">
                <a:sym typeface="Wingdings" panose="05000000000000000000" pitchFamily="2" charset="2"/>
              </a:rPr>
              <a:t>este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exercício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foi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cunho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elucidativo</a:t>
            </a:r>
            <a:r>
              <a:rPr lang="en-US" sz="1100" dirty="0">
                <a:sym typeface="Wingdings" panose="05000000000000000000" pitchFamily="2" charset="2"/>
              </a:rPr>
              <a:t>, </a:t>
            </a:r>
            <a:r>
              <a:rPr lang="en-US" sz="1100" dirty="0" err="1">
                <a:sym typeface="Wingdings" panose="05000000000000000000" pitchFamily="2" charset="2"/>
              </a:rPr>
              <a:t>na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vida</a:t>
            </a:r>
            <a:r>
              <a:rPr lang="en-US" sz="1100" dirty="0">
                <a:sym typeface="Wingdings" panose="05000000000000000000" pitchFamily="2" charset="2"/>
              </a:rPr>
              <a:t> real </a:t>
            </a:r>
            <a:r>
              <a:rPr lang="en-US" sz="1100" dirty="0" err="1">
                <a:sym typeface="Wingdings" panose="05000000000000000000" pitchFamily="2" charset="2"/>
              </a:rPr>
              <a:t>você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não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faria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assim</a:t>
            </a:r>
            <a:r>
              <a:rPr lang="en-US" sz="1100" dirty="0">
                <a:sym typeface="Wingdings" panose="05000000000000000000" pitchFamily="2" charset="2"/>
              </a:rPr>
              <a:t>, mas é </a:t>
            </a:r>
            <a:r>
              <a:rPr lang="en-US" sz="1100" dirty="0" err="1">
                <a:sym typeface="Wingdings" panose="05000000000000000000" pitchFamily="2" charset="2"/>
              </a:rPr>
              <a:t>possível</a:t>
            </a:r>
            <a:r>
              <a:rPr lang="en-US" sz="1100" dirty="0">
                <a:sym typeface="Wingdings" panose="05000000000000000000" pitchFamily="2" charset="2"/>
              </a:rPr>
              <a:t>.</a:t>
            </a: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7" y="1822976"/>
            <a:ext cx="5437895" cy="3058816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4088F9-624A-4BCA-A9E9-53C37BCD3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68" y="3370413"/>
            <a:ext cx="2534228" cy="2642607"/>
          </a:xfrm>
          <a:prstGeom prst="ellipse">
            <a:avLst/>
          </a:prstGeom>
          <a:ln w="19050" cap="rnd">
            <a:solidFill>
              <a:srgbClr val="777777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56DE849E-5569-46AD-A0D9-ACB6DEDBB7B1}"/>
              </a:ext>
            </a:extLst>
          </p:cNvPr>
          <p:cNvSpPr/>
          <p:nvPr/>
        </p:nvSpPr>
        <p:spPr>
          <a:xfrm>
            <a:off x="8851176" y="2392861"/>
            <a:ext cx="959523" cy="959523"/>
          </a:xfrm>
          <a:prstGeom prst="ellipse">
            <a:avLst/>
          </a:prstGeom>
          <a:solidFill>
            <a:srgbClr val="E20613">
              <a:alpha val="20000"/>
            </a:srgb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0F50040-277C-4057-8618-2A2A8AA58C14}"/>
              </a:ext>
            </a:extLst>
          </p:cNvPr>
          <p:cNvCxnSpPr>
            <a:cxnSpLocks/>
            <a:stCxn id="14" idx="5"/>
            <a:endCxn id="5" idx="5"/>
          </p:cNvCxnSpPr>
          <p:nvPr/>
        </p:nvCxnSpPr>
        <p:spPr>
          <a:xfrm flipH="1">
            <a:off x="7446067" y="3211865"/>
            <a:ext cx="2224113" cy="2414154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9500351-D2EC-4A4B-858B-B5C6C97415B5}"/>
              </a:ext>
            </a:extLst>
          </p:cNvPr>
          <p:cNvCxnSpPr>
            <a:cxnSpLocks/>
            <a:stCxn id="14" idx="1"/>
            <a:endCxn id="5" idx="0"/>
          </p:cNvCxnSpPr>
          <p:nvPr/>
        </p:nvCxnSpPr>
        <p:spPr>
          <a:xfrm flipH="1">
            <a:off x="6550082" y="2533380"/>
            <a:ext cx="2441613" cy="837033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29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Resultado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ym typeface="Wingdings" panose="05000000000000000000" pitchFamily="2" charset="2"/>
              </a:rPr>
              <a:t>Se </a:t>
            </a:r>
            <a:r>
              <a:rPr lang="en-US" sz="1100" dirty="0" err="1">
                <a:sym typeface="Wingdings" panose="05000000000000000000" pitchFamily="2" charset="2"/>
              </a:rPr>
              <a:t>você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conseguiu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seguir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corretamente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passos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anteriores</a:t>
            </a:r>
            <a:r>
              <a:rPr lang="en-US" sz="1100" dirty="0">
                <a:sym typeface="Wingdings" panose="05000000000000000000" pitchFamily="2" charset="2"/>
              </a:rPr>
              <a:t>, </a:t>
            </a:r>
            <a:r>
              <a:rPr lang="en-US" sz="1100" dirty="0" err="1">
                <a:sym typeface="Wingdings" panose="05000000000000000000" pitchFamily="2" charset="2"/>
              </a:rPr>
              <a:t>sua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tela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deve</a:t>
            </a:r>
            <a:r>
              <a:rPr lang="en-US" sz="1100" dirty="0">
                <a:sym typeface="Wingdings" panose="05000000000000000000" pitchFamily="2" charset="2"/>
              </a:rPr>
              <a:t> ser </a:t>
            </a:r>
            <a:r>
              <a:rPr lang="en-US" sz="1100" dirty="0" err="1">
                <a:sym typeface="Wingdings" panose="05000000000000000000" pitchFamily="2" charset="2"/>
              </a:rPr>
              <a:t>algo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parecido</a:t>
            </a:r>
            <a:r>
              <a:rPr lang="en-US" sz="1100" dirty="0">
                <a:sym typeface="Wingdings" panose="05000000000000000000" pitchFamily="2" charset="2"/>
              </a:rPr>
              <a:t> com a </a:t>
            </a:r>
            <a:r>
              <a:rPr lang="en-US" sz="1100" dirty="0" err="1">
                <a:sym typeface="Wingdings" panose="05000000000000000000" pitchFamily="2" charset="2"/>
              </a:rPr>
              <a:t>tela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lado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ym typeface="Wingdings" panose="05000000000000000000" pitchFamily="2" charset="2"/>
              </a:rPr>
              <a:t>Eu </a:t>
            </a:r>
            <a:r>
              <a:rPr lang="en-US" sz="1100" dirty="0" err="1">
                <a:sym typeface="Wingdings" panose="05000000000000000000" pitchFamily="2" charset="2"/>
              </a:rPr>
              <a:t>apenas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inseri</a:t>
            </a:r>
            <a:r>
              <a:rPr lang="en-US" sz="1100" dirty="0">
                <a:sym typeface="Wingdings" panose="05000000000000000000" pitchFamily="2" charset="2"/>
              </a:rPr>
              <a:t> um novo TD </a:t>
            </a:r>
            <a:r>
              <a:rPr lang="en-US" sz="1100" dirty="0" err="1">
                <a:sym typeface="Wingdings" panose="05000000000000000000" pitchFamily="2" charset="2"/>
              </a:rPr>
              <a:t>denominado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ym typeface="Wingdings" panose="05000000000000000000" pitchFamily="2" charset="2"/>
              </a:rPr>
              <a:t>atualizado_por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Esta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alteração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será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refletida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na</a:t>
            </a:r>
            <a:r>
              <a:rPr lang="en-US" sz="1100" dirty="0">
                <a:sym typeface="Wingdings" panose="05000000000000000000" pitchFamily="2" charset="2"/>
              </a:rPr>
              <a:t> Baseline;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Clicar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ym typeface="Wingdings" panose="05000000000000000000" pitchFamily="2" charset="2"/>
              </a:rPr>
              <a:t>Inserir</a:t>
            </a:r>
            <a:r>
              <a:rPr lang="en-US" sz="1100" b="1" dirty="0">
                <a:sym typeface="Wingdings" panose="05000000000000000000" pitchFamily="2" charset="2"/>
              </a:rPr>
              <a:t> e </a:t>
            </a:r>
            <a:r>
              <a:rPr lang="en-US" sz="1100" b="1" dirty="0" err="1">
                <a:sym typeface="Wingdings" panose="05000000000000000000" pitchFamily="2" charset="2"/>
              </a:rPr>
              <a:t>fechar</a:t>
            </a:r>
            <a:r>
              <a:rPr lang="en-US" sz="1100" b="1" dirty="0">
                <a:sym typeface="Wingdings" panose="05000000000000000000" pitchFamily="2" charset="2"/>
              </a:rPr>
              <a:t>.</a:t>
            </a:r>
            <a:endParaRPr lang="en-US" sz="1100" dirty="0">
              <a:sym typeface="Wingdings" panose="05000000000000000000" pitchFamily="2" charset="2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>
              <a:sym typeface="Wingdings" panose="05000000000000000000" pitchFamily="2" charset="2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ym typeface="Wingdings" panose="05000000000000000000" pitchFamily="2" charset="2"/>
              </a:rPr>
              <a:t>Note que </a:t>
            </a:r>
            <a:r>
              <a:rPr lang="en-US" sz="1100" dirty="0" err="1">
                <a:sym typeface="Wingdings" panose="05000000000000000000" pitchFamily="2" charset="2"/>
              </a:rPr>
              <a:t>os</a:t>
            </a:r>
            <a:r>
              <a:rPr lang="en-US" sz="1100" dirty="0">
                <a:sym typeface="Wingdings" panose="05000000000000000000" pitchFamily="2" charset="2"/>
              </a:rPr>
              <a:t> ARs e TDs </a:t>
            </a:r>
            <a:r>
              <a:rPr lang="en-US" sz="1100" dirty="0" err="1">
                <a:sym typeface="Wingdings" panose="05000000000000000000" pitchFamily="2" charset="2"/>
              </a:rPr>
              <a:t>são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prefixados</a:t>
            </a:r>
            <a:r>
              <a:rPr lang="en-US" sz="1100" dirty="0">
                <a:sym typeface="Wingdings" panose="05000000000000000000" pitchFamily="2" charset="2"/>
              </a:rPr>
              <a:t>, mas </a:t>
            </a:r>
            <a:r>
              <a:rPr lang="en-US" sz="1100" dirty="0" err="1">
                <a:sym typeface="Wingdings" panose="05000000000000000000" pitchFamily="2" charset="2"/>
              </a:rPr>
              <a:t>não</a:t>
            </a:r>
            <a:r>
              <a:rPr lang="en-US" sz="1100" dirty="0">
                <a:sym typeface="Wingdings" panose="05000000000000000000" pitchFamily="2" charset="2"/>
              </a:rPr>
              <a:t> se </a:t>
            </a:r>
            <a:r>
              <a:rPr lang="en-US" sz="1100" dirty="0" err="1">
                <a:sym typeface="Wingdings" panose="05000000000000000000" pitchFamily="2" charset="2"/>
              </a:rPr>
              <a:t>preocupe</a:t>
            </a:r>
            <a:r>
              <a:rPr lang="en-US" sz="1100" dirty="0">
                <a:sym typeface="Wingdings" panose="05000000000000000000" pitchFamily="2" charset="2"/>
              </a:rPr>
              <a:t> com </a:t>
            </a:r>
            <a:r>
              <a:rPr lang="en-US" sz="1100" dirty="0" err="1">
                <a:sym typeface="Wingdings" panose="05000000000000000000" pitchFamily="2" charset="2"/>
              </a:rPr>
              <a:t>isso</a:t>
            </a:r>
            <a:r>
              <a:rPr lang="en-US" sz="1100" dirty="0">
                <a:sym typeface="Wingdings" panose="05000000000000000000" pitchFamily="2" charset="2"/>
              </a:rPr>
              <a:t>, é um </a:t>
            </a:r>
            <a:r>
              <a:rPr lang="en-US" sz="1100" dirty="0" err="1">
                <a:sym typeface="Wingdings" panose="05000000000000000000" pitchFamily="2" charset="2"/>
              </a:rPr>
              <a:t>controle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interno</a:t>
            </a:r>
            <a:r>
              <a:rPr lang="en-US" sz="1100" dirty="0">
                <a:sym typeface="Wingdings" panose="05000000000000000000" pitchFamily="2" charset="2"/>
              </a:rPr>
              <a:t> do Sistema para </a:t>
            </a:r>
            <a:r>
              <a:rPr lang="en-US" sz="1100" dirty="0" err="1">
                <a:sym typeface="Wingdings" panose="05000000000000000000" pitchFamily="2" charset="2"/>
              </a:rPr>
              <a:t>facilitar</a:t>
            </a:r>
            <a:r>
              <a:rPr lang="en-US" sz="1100" dirty="0">
                <a:sym typeface="Wingdings" panose="05000000000000000000" pitchFamily="2" charset="2"/>
              </a:rPr>
              <a:t> a </a:t>
            </a:r>
            <a:r>
              <a:rPr lang="en-US" sz="1100" dirty="0" err="1">
                <a:sym typeface="Wingdings" panose="05000000000000000000" pitchFamily="2" charset="2"/>
              </a:rPr>
              <a:t>leitura</a:t>
            </a:r>
            <a:r>
              <a:rPr lang="en-US" sz="1100" dirty="0">
                <a:sym typeface="Wingdings" panose="05000000000000000000" pitchFamily="2" charset="2"/>
              </a:rPr>
              <a:t>;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Você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deve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inserir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apenas</a:t>
            </a:r>
            <a:r>
              <a:rPr lang="en-US" sz="1100" dirty="0">
                <a:sym typeface="Wingdings" panose="05000000000000000000" pitchFamily="2" charset="2"/>
              </a:rPr>
              <a:t> a </a:t>
            </a:r>
            <a:r>
              <a:rPr lang="en-US" sz="1100" dirty="0" err="1">
                <a:sym typeface="Wingdings" panose="05000000000000000000" pitchFamily="2" charset="2"/>
              </a:rPr>
              <a:t>descrição</a:t>
            </a:r>
            <a:r>
              <a:rPr lang="en-US" sz="1100" dirty="0">
                <a:sym typeface="Wingdings" panose="05000000000000000000" pitchFamily="2" charset="2"/>
              </a:rPr>
              <a:t> simples </a:t>
            </a:r>
            <a:r>
              <a:rPr lang="en-US" sz="1100" dirty="0" err="1">
                <a:sym typeface="Wingdings" panose="05000000000000000000" pitchFamily="2" charset="2"/>
              </a:rPr>
              <a:t>mesmo</a:t>
            </a:r>
            <a:r>
              <a:rPr lang="en-US" sz="1100" dirty="0">
                <a:sym typeface="Wingdings" panose="05000000000000000000" pitchFamily="2" charset="2"/>
              </a:rPr>
              <a:t>, o Dimension se </a:t>
            </a:r>
            <a:r>
              <a:rPr lang="en-US" sz="1100" dirty="0" err="1">
                <a:sym typeface="Wingdings" panose="05000000000000000000" pitchFamily="2" charset="2"/>
              </a:rPr>
              <a:t>encarrega</a:t>
            </a:r>
            <a:r>
              <a:rPr lang="en-US" sz="1100" dirty="0">
                <a:sym typeface="Wingdings" panose="05000000000000000000" pitchFamily="2" charset="2"/>
              </a:rPr>
              <a:t> do restante.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7" y="1822976"/>
            <a:ext cx="5437895" cy="3058815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4088F9-624A-4BCA-A9E9-53C37BCD3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020" y="3993550"/>
            <a:ext cx="2924780" cy="1906386"/>
          </a:xfrm>
          <a:prstGeom prst="ellipse">
            <a:avLst/>
          </a:prstGeom>
          <a:ln w="19050" cap="rnd">
            <a:solidFill>
              <a:srgbClr val="777777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56DE849E-5569-46AD-A0D9-ACB6DEDBB7B1}"/>
              </a:ext>
            </a:extLst>
          </p:cNvPr>
          <p:cNvSpPr/>
          <p:nvPr/>
        </p:nvSpPr>
        <p:spPr>
          <a:xfrm>
            <a:off x="8415528" y="2961406"/>
            <a:ext cx="947547" cy="449515"/>
          </a:xfrm>
          <a:prstGeom prst="ellipse">
            <a:avLst/>
          </a:prstGeom>
          <a:solidFill>
            <a:srgbClr val="E20613">
              <a:alpha val="20000"/>
            </a:srgbClr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0F50040-277C-4057-8618-2A2A8AA58C14}"/>
              </a:ext>
            </a:extLst>
          </p:cNvPr>
          <p:cNvCxnSpPr>
            <a:cxnSpLocks/>
            <a:stCxn id="14" idx="6"/>
            <a:endCxn id="5" idx="7"/>
          </p:cNvCxnSpPr>
          <p:nvPr/>
        </p:nvCxnSpPr>
        <p:spPr>
          <a:xfrm>
            <a:off x="9363075" y="3186164"/>
            <a:ext cx="1562401" cy="1086570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9500351-D2EC-4A4B-858B-B5C6C97415B5}"/>
              </a:ext>
            </a:extLst>
          </p:cNvPr>
          <p:cNvCxnSpPr>
            <a:cxnSpLocks/>
            <a:stCxn id="14" idx="2"/>
            <a:endCxn id="5" idx="2"/>
          </p:cNvCxnSpPr>
          <p:nvPr/>
        </p:nvCxnSpPr>
        <p:spPr>
          <a:xfrm>
            <a:off x="8415528" y="3186164"/>
            <a:ext cx="13492" cy="1760579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eta: para a Direita 34">
            <a:extLst>
              <a:ext uri="{FF2B5EF4-FFF2-40B4-BE49-F238E27FC236}">
                <a16:creationId xmlns:a16="http://schemas.microsoft.com/office/drawing/2014/main" id="{E309C029-EA69-4E8D-BBB6-20BBE7DD89AB}"/>
              </a:ext>
            </a:extLst>
          </p:cNvPr>
          <p:cNvSpPr/>
          <p:nvPr/>
        </p:nvSpPr>
        <p:spPr>
          <a:xfrm>
            <a:off x="8141898" y="4921871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718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Resultado</a:t>
            </a:r>
            <a:r>
              <a:rPr lang="en-US" sz="4400" dirty="0"/>
              <a:t> I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fechar</a:t>
            </a:r>
            <a:r>
              <a:rPr lang="en-US" sz="1100" dirty="0">
                <a:sym typeface="Wingdings" panose="05000000000000000000" pitchFamily="2" charset="2"/>
              </a:rPr>
              <a:t> a </a:t>
            </a:r>
            <a:r>
              <a:rPr lang="en-US" sz="1100" dirty="0" err="1">
                <a:sym typeface="Wingdings" panose="05000000000000000000" pitchFamily="2" charset="2"/>
              </a:rPr>
              <a:t>janela</a:t>
            </a:r>
            <a:r>
              <a:rPr lang="en-US" sz="1100" dirty="0">
                <a:sym typeface="Wingdings" panose="05000000000000000000" pitchFamily="2" charset="2"/>
              </a:rPr>
              <a:t> anterior, o Sistema </a:t>
            </a:r>
            <a:r>
              <a:rPr lang="en-US" sz="1100" dirty="0" err="1">
                <a:sym typeface="Wingdings" panose="05000000000000000000" pitchFamily="2" charset="2"/>
              </a:rPr>
              <a:t>retorna</a:t>
            </a:r>
            <a:r>
              <a:rPr lang="en-US" sz="1100" dirty="0">
                <a:sym typeface="Wingdings" panose="05000000000000000000" pitchFamily="2" charset="2"/>
              </a:rPr>
              <a:t> à </a:t>
            </a:r>
            <a:r>
              <a:rPr lang="en-US" sz="1100" dirty="0" err="1">
                <a:sym typeface="Wingdings" panose="05000000000000000000" pitchFamily="2" charset="2"/>
              </a:rPr>
              <a:t>listagem</a:t>
            </a:r>
            <a:r>
              <a:rPr lang="en-US" sz="1100" dirty="0">
                <a:sym typeface="Wingdings" panose="05000000000000000000" pitchFamily="2" charset="2"/>
              </a:rPr>
              <a:t> com </a:t>
            </a:r>
            <a:r>
              <a:rPr lang="en-US" sz="1100" dirty="0" err="1">
                <a:sym typeface="Wingdings" panose="05000000000000000000" pitchFamily="2" charset="2"/>
              </a:rPr>
              <a:t>os</a:t>
            </a:r>
            <a:r>
              <a:rPr lang="en-US" sz="1100" dirty="0">
                <a:sym typeface="Wingdings" panose="05000000000000000000" pitchFamily="2" charset="2"/>
              </a:rPr>
              <a:t> EE </a:t>
            </a:r>
            <a:r>
              <a:rPr lang="en-US" sz="1100" dirty="0" err="1">
                <a:sym typeface="Wingdings" panose="05000000000000000000" pitchFamily="2" charset="2"/>
              </a:rPr>
              <a:t>em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tela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ym typeface="Wingdings" panose="05000000000000000000" pitchFamily="2" charset="2"/>
              </a:rPr>
              <a:t>Note que a </a:t>
            </a:r>
            <a:r>
              <a:rPr lang="en-US" sz="1100" dirty="0" err="1">
                <a:sym typeface="Wingdings" panose="05000000000000000000" pitchFamily="2" charset="2"/>
              </a:rPr>
              <a:t>função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tem</a:t>
            </a:r>
            <a:r>
              <a:rPr lang="en-US" sz="1100" dirty="0">
                <a:sym typeface="Wingdings" panose="05000000000000000000" pitchFamily="2" charset="2"/>
              </a:rPr>
              <a:t> 4 (</a:t>
            </a:r>
            <a:r>
              <a:rPr lang="en-US" sz="1100" dirty="0" err="1">
                <a:sym typeface="Wingdings" panose="05000000000000000000" pitchFamily="2" charset="2"/>
              </a:rPr>
              <a:t>quatro</a:t>
            </a:r>
            <a:r>
              <a:rPr lang="en-US" sz="1100" dirty="0">
                <a:sym typeface="Wingdings" panose="05000000000000000000" pitchFamily="2" charset="2"/>
              </a:rPr>
              <a:t>) </a:t>
            </a:r>
            <a:r>
              <a:rPr lang="en-US" sz="1100" dirty="0" err="1">
                <a:sym typeface="Wingdings" panose="05000000000000000000" pitchFamily="2" charset="2"/>
              </a:rPr>
              <a:t>Tipos</a:t>
            </a:r>
            <a:r>
              <a:rPr lang="en-US" sz="1100" dirty="0">
                <a:sym typeface="Wingdings" panose="05000000000000000000" pitchFamily="2" charset="2"/>
              </a:rPr>
              <a:t> de dados </a:t>
            </a:r>
            <a:r>
              <a:rPr lang="en-US" sz="1100" dirty="0" err="1">
                <a:sym typeface="Wingdings" panose="05000000000000000000" pitchFamily="2" charset="2"/>
              </a:rPr>
              <a:t>neste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momento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validar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esta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contagem</a:t>
            </a:r>
            <a:r>
              <a:rPr lang="en-US" sz="1100" dirty="0">
                <a:sym typeface="Wingdings" panose="05000000000000000000" pitchFamily="2" charset="2"/>
              </a:rPr>
              <a:t>, a Baseline </a:t>
            </a:r>
            <a:r>
              <a:rPr lang="en-US" sz="1100" dirty="0" err="1">
                <a:sym typeface="Wingdings" panose="05000000000000000000" pitchFamily="2" charset="2"/>
              </a:rPr>
              <a:t>será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atualizada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Vamos</a:t>
            </a:r>
            <a:r>
              <a:rPr lang="en-US" sz="1100" dirty="0">
                <a:sym typeface="Wingdings" panose="05000000000000000000" pitchFamily="2" charset="2"/>
              </a:rPr>
              <a:t> a </a:t>
            </a:r>
            <a:r>
              <a:rPr lang="en-US" sz="1100" dirty="0" err="1">
                <a:sym typeface="Wingdings" panose="05000000000000000000" pitchFamily="2" charset="2"/>
              </a:rPr>
              <a:t>verificação</a:t>
            </a:r>
            <a:r>
              <a:rPr lang="en-US" sz="1100" dirty="0">
                <a:sym typeface="Wingdings" panose="05000000000000000000" pitchFamily="2" charset="2"/>
              </a:rPr>
              <a:t>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Você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já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aprendeu</a:t>
            </a:r>
            <a:r>
              <a:rPr lang="en-US" sz="1100" dirty="0">
                <a:sym typeface="Wingdings" panose="05000000000000000000" pitchFamily="2" charset="2"/>
              </a:rPr>
              <a:t> que </a:t>
            </a:r>
            <a:r>
              <a:rPr lang="en-US" sz="1100" dirty="0" err="1">
                <a:sym typeface="Wingdings" panose="05000000000000000000" pitchFamily="2" charset="2"/>
              </a:rPr>
              <a:t>pode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ir</a:t>
            </a:r>
            <a:r>
              <a:rPr lang="en-US" sz="1100" dirty="0">
                <a:sym typeface="Wingdings" panose="05000000000000000000" pitchFamily="2" charset="2"/>
              </a:rPr>
              <a:t> à aba </a:t>
            </a:r>
            <a:r>
              <a:rPr lang="en-US" sz="1100" b="1" dirty="0" err="1">
                <a:sym typeface="Wingdings" panose="05000000000000000000" pitchFamily="2" charset="2"/>
              </a:rPr>
              <a:t>Finalizar</a:t>
            </a:r>
            <a:r>
              <a:rPr lang="en-US" sz="1100" dirty="0">
                <a:sym typeface="Wingdings" panose="05000000000000000000" pitchFamily="2" charset="2"/>
              </a:rPr>
              <a:t>, </a:t>
            </a:r>
            <a:r>
              <a:rPr lang="en-US" sz="1100" dirty="0" err="1">
                <a:sym typeface="Wingdings" panose="05000000000000000000" pitchFamily="2" charset="2"/>
              </a:rPr>
              <a:t>selecionar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ym typeface="Wingdings" panose="05000000000000000000" pitchFamily="2" charset="2"/>
              </a:rPr>
              <a:t>Não</a:t>
            </a:r>
            <a:r>
              <a:rPr lang="en-US" sz="1100" dirty="0">
                <a:sym typeface="Wingdings" panose="05000000000000000000" pitchFamily="2" charset="2"/>
              </a:rPr>
              <a:t> – </a:t>
            </a:r>
            <a:r>
              <a:rPr lang="en-US" sz="1100" dirty="0" err="1">
                <a:sym typeface="Wingdings" panose="05000000000000000000" pitchFamily="2" charset="2"/>
              </a:rPr>
              <a:t>na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parte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validação</a:t>
            </a:r>
            <a:r>
              <a:rPr lang="en-US" sz="1100" dirty="0">
                <a:sym typeface="Wingdings" panose="05000000000000000000" pitchFamily="2" charset="2"/>
              </a:rPr>
              <a:t> -, e </a:t>
            </a:r>
            <a:r>
              <a:rPr lang="en-US" sz="1100" b="1" dirty="0" err="1">
                <a:sym typeface="Wingdings" panose="05000000000000000000" pitchFamily="2" charset="2"/>
              </a:rPr>
              <a:t>Validar</a:t>
            </a:r>
            <a:r>
              <a:rPr lang="en-US" sz="1100" b="1" dirty="0">
                <a:sym typeface="Wingdings" panose="05000000000000000000" pitchFamily="2" charset="2"/>
              </a:rPr>
              <a:t> </a:t>
            </a:r>
            <a:r>
              <a:rPr lang="en-US" sz="1100" b="1" dirty="0" err="1">
                <a:sym typeface="Wingdings" panose="05000000000000000000" pitchFamily="2" charset="2"/>
              </a:rPr>
              <a:t>automaticamente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Vá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em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b="1" dirty="0">
                <a:sym typeface="Wingdings" panose="05000000000000000000" pitchFamily="2" charset="2"/>
              </a:rPr>
              <a:t>Ferramentas-&gt;</a:t>
            </a:r>
            <a:r>
              <a:rPr lang="en-US" sz="1100" b="1" dirty="0" err="1">
                <a:sym typeface="Wingdings" panose="05000000000000000000" pitchFamily="2" charset="2"/>
              </a:rPr>
              <a:t>Listar</a:t>
            </a:r>
            <a:r>
              <a:rPr lang="en-US" sz="1100" b="1" dirty="0">
                <a:sym typeface="Wingdings" panose="05000000000000000000" pitchFamily="2" charset="2"/>
              </a:rPr>
              <a:t> Baselines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ym typeface="Wingdings" panose="05000000000000000000" pitchFamily="2" charset="2"/>
              </a:rPr>
              <a:t>Clique </a:t>
            </a:r>
            <a:r>
              <a:rPr lang="en-US" sz="1100" dirty="0" err="1">
                <a:sym typeface="Wingdings" panose="05000000000000000000" pitchFamily="2" charset="2"/>
              </a:rPr>
              <a:t>em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b="1" dirty="0">
                <a:sym typeface="Wingdings" panose="05000000000000000000" pitchFamily="2" charset="2"/>
              </a:rPr>
              <a:t>#ID da Baseline-&gt;</a:t>
            </a:r>
            <a:r>
              <a:rPr lang="en-US" sz="1100" b="1" dirty="0" err="1">
                <a:sym typeface="Wingdings" panose="05000000000000000000" pitchFamily="2" charset="2"/>
              </a:rPr>
              <a:t>Alterar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Selecione</a:t>
            </a:r>
            <a:r>
              <a:rPr lang="en-US" sz="1100" dirty="0">
                <a:sym typeface="Wingdings" panose="05000000000000000000" pitchFamily="2" charset="2"/>
              </a:rPr>
              <a:t> a aba </a:t>
            </a:r>
            <a:r>
              <a:rPr lang="en-US" sz="1100" b="1" dirty="0">
                <a:sym typeface="Wingdings" panose="05000000000000000000" pitchFamily="2" charset="2"/>
              </a:rPr>
              <a:t>EE</a:t>
            </a:r>
            <a:r>
              <a:rPr lang="en-US" sz="1100" dirty="0">
                <a:sym typeface="Wingdings" panose="05000000000000000000" pitchFamily="2" charset="2"/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Plim</a:t>
            </a:r>
            <a:r>
              <a:rPr lang="en-US" sz="1100" dirty="0">
                <a:sym typeface="Wingdings" panose="05000000000000000000" pitchFamily="2" charset="2"/>
              </a:rPr>
              <a:t>! </a:t>
            </a:r>
            <a:r>
              <a:rPr lang="en-US" sz="1100" dirty="0" err="1">
                <a:sym typeface="Wingdings" panose="05000000000000000000" pitchFamily="2" charset="2"/>
              </a:rPr>
              <a:t>Plim</a:t>
            </a:r>
            <a:r>
              <a:rPr lang="en-US" sz="1100" dirty="0">
                <a:sym typeface="Wingdings" panose="05000000000000000000" pitchFamily="2" charset="2"/>
              </a:rPr>
              <a:t>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8" y="1822976"/>
            <a:ext cx="5437893" cy="3058815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CC08DDC6-DD71-4A75-A6D4-D33B12FD2F65}"/>
              </a:ext>
            </a:extLst>
          </p:cNvPr>
          <p:cNvSpPr/>
          <p:nvPr/>
        </p:nvSpPr>
        <p:spPr>
          <a:xfrm rot="16200000">
            <a:off x="7151298" y="3578481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975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Revisando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>
                <a:sym typeface="Wingdings" panose="05000000000000000000" pitchFamily="2" charset="2"/>
              </a:rPr>
              <a:t>Ao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chegar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neste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ponto</a:t>
            </a:r>
            <a:r>
              <a:rPr lang="en-US" sz="1100" dirty="0">
                <a:sym typeface="Wingdings" panose="05000000000000000000" pitchFamily="2" charset="2"/>
              </a:rPr>
              <a:t> do </a:t>
            </a:r>
            <a:r>
              <a:rPr lang="en-US" sz="1100" dirty="0" err="1">
                <a:sym typeface="Wingdings" panose="05000000000000000000" pitchFamily="2" charset="2"/>
              </a:rPr>
              <a:t>curso</a:t>
            </a:r>
            <a:r>
              <a:rPr lang="en-US" sz="1100" dirty="0">
                <a:sym typeface="Wingdings" panose="05000000000000000000" pitchFamily="2" charset="2"/>
              </a:rPr>
              <a:t>, </a:t>
            </a:r>
            <a:r>
              <a:rPr lang="en-US" sz="1100" dirty="0" err="1">
                <a:sym typeface="Wingdings" panose="05000000000000000000" pitchFamily="2" charset="2"/>
              </a:rPr>
              <a:t>já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entendemos</a:t>
            </a:r>
            <a:r>
              <a:rPr lang="en-US" sz="1100" dirty="0">
                <a:sym typeface="Wingdings" panose="05000000000000000000" pitchFamily="2" charset="2"/>
              </a:rPr>
              <a:t> que o Dimension </a:t>
            </a:r>
            <a:r>
              <a:rPr lang="en-US" sz="1100" dirty="0" err="1">
                <a:sym typeface="Wingdings" panose="05000000000000000000" pitchFamily="2" charset="2"/>
              </a:rPr>
              <a:t>pode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nos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ajudar</a:t>
            </a:r>
            <a:r>
              <a:rPr lang="en-US" sz="1100" dirty="0">
                <a:sym typeface="Wingdings" panose="05000000000000000000" pitchFamily="2" charset="2"/>
              </a:rPr>
              <a:t> a </a:t>
            </a:r>
            <a:r>
              <a:rPr lang="en-US" sz="1100" dirty="0" err="1">
                <a:sym typeface="Wingdings" panose="05000000000000000000" pitchFamily="2" charset="2"/>
              </a:rPr>
              <a:t>estabelecer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uma</a:t>
            </a:r>
            <a:r>
              <a:rPr lang="en-US" sz="1100" dirty="0">
                <a:sym typeface="Wingdings" panose="05000000000000000000" pitchFamily="2" charset="2"/>
              </a:rPr>
              <a:t> baseline, </a:t>
            </a:r>
            <a:r>
              <a:rPr lang="en-US" sz="1100" dirty="0" err="1">
                <a:sym typeface="Wingdings" panose="05000000000000000000" pitchFamily="2" charset="2"/>
              </a:rPr>
              <a:t>realizar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contagens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projeto</a:t>
            </a:r>
            <a:r>
              <a:rPr lang="en-US" sz="1100" dirty="0">
                <a:sym typeface="Wingdings" panose="05000000000000000000" pitchFamily="2" charset="2"/>
              </a:rPr>
              <a:t> e livres.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ym typeface="Wingdings" panose="05000000000000000000" pitchFamily="2" charset="2"/>
              </a:rPr>
              <a:t>A </a:t>
            </a:r>
            <a:r>
              <a:rPr lang="en-US" sz="1100" dirty="0" err="1">
                <a:sym typeface="Wingdings" panose="05000000000000000000" pitchFamily="2" charset="2"/>
              </a:rPr>
              <a:t>inserção</a:t>
            </a:r>
            <a:r>
              <a:rPr lang="en-US" sz="1100" dirty="0">
                <a:sym typeface="Wingdings" panose="05000000000000000000" pitchFamily="2" charset="2"/>
              </a:rPr>
              <a:t> é </a:t>
            </a:r>
            <a:r>
              <a:rPr lang="en-US" sz="1100" dirty="0" err="1">
                <a:sym typeface="Wingdings" panose="05000000000000000000" pitchFamily="2" charset="2"/>
              </a:rPr>
              <a:t>feita</a:t>
            </a:r>
            <a:r>
              <a:rPr lang="en-US" sz="1100" dirty="0">
                <a:sym typeface="Wingdings" panose="05000000000000000000" pitchFamily="2" charset="2"/>
              </a:rPr>
              <a:t> de forma </a:t>
            </a:r>
            <a:r>
              <a:rPr lang="en-US" sz="1100" dirty="0" err="1">
                <a:sym typeface="Wingdings" panose="05000000000000000000" pitchFamily="2" charset="2"/>
              </a:rPr>
              <a:t>bastante</a:t>
            </a:r>
            <a:r>
              <a:rPr lang="en-US" sz="1100" dirty="0">
                <a:sym typeface="Wingdings" panose="05000000000000000000" pitchFamily="2" charset="2"/>
              </a:rPr>
              <a:t> simples, o que auxilia </a:t>
            </a:r>
            <a:r>
              <a:rPr lang="en-US" sz="1100" dirty="0" err="1">
                <a:sym typeface="Wingdings" panose="05000000000000000000" pitchFamily="2" charset="2"/>
              </a:rPr>
              <a:t>na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produtividade</a:t>
            </a:r>
            <a:r>
              <a:rPr lang="en-US" sz="1100" dirty="0">
                <a:sym typeface="Wingdings" panose="05000000000000000000" pitchFamily="2" charset="2"/>
              </a:rPr>
              <a:t>, tanto </a:t>
            </a:r>
            <a:r>
              <a:rPr lang="en-US" sz="1100" dirty="0" err="1">
                <a:sym typeface="Wingdings" panose="05000000000000000000" pitchFamily="2" charset="2"/>
              </a:rPr>
              <a:t>nas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equipes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análise</a:t>
            </a:r>
            <a:r>
              <a:rPr lang="en-US" sz="1100" dirty="0">
                <a:sym typeface="Wingdings" panose="05000000000000000000" pitchFamily="2" charset="2"/>
              </a:rPr>
              <a:t> das </a:t>
            </a:r>
            <a:r>
              <a:rPr lang="en-US" sz="1100" dirty="0" err="1">
                <a:sym typeface="Wingdings" panose="05000000000000000000" pitchFamily="2" charset="2"/>
              </a:rPr>
              <a:t>Fábricas</a:t>
            </a:r>
            <a:r>
              <a:rPr lang="en-US" sz="1100" dirty="0">
                <a:sym typeface="Wingdings" panose="05000000000000000000" pitchFamily="2" charset="2"/>
              </a:rPr>
              <a:t> de SW </a:t>
            </a:r>
            <a:r>
              <a:rPr lang="en-US" sz="1100" dirty="0" err="1">
                <a:sym typeface="Wingdings" panose="05000000000000000000" pitchFamily="2" charset="2"/>
              </a:rPr>
              <a:t>quanto</a:t>
            </a:r>
            <a:r>
              <a:rPr lang="en-US" sz="1100" dirty="0">
                <a:sym typeface="Wingdings" panose="05000000000000000000" pitchFamily="2" charset="2"/>
              </a:rPr>
              <a:t> dos </a:t>
            </a:r>
            <a:r>
              <a:rPr lang="en-US" sz="1100" dirty="0" err="1">
                <a:sym typeface="Wingdings" panose="05000000000000000000" pitchFamily="2" charset="2"/>
              </a:rPr>
              <a:t>Clientes</a:t>
            </a:r>
            <a:r>
              <a:rPr lang="en-US" sz="1100" dirty="0">
                <a:sym typeface="Wingdings" panose="05000000000000000000" pitchFamily="2" charset="2"/>
              </a:rPr>
              <a:t> e das </a:t>
            </a:r>
            <a:r>
              <a:rPr lang="en-US" sz="1100" dirty="0" err="1">
                <a:sym typeface="Wingdings" panose="05000000000000000000" pitchFamily="2" charset="2"/>
              </a:rPr>
              <a:t>Fábricas</a:t>
            </a:r>
            <a:r>
              <a:rPr lang="en-US" sz="1100" dirty="0">
                <a:sym typeface="Wingdings" panose="05000000000000000000" pitchFamily="2" charset="2"/>
              </a:rPr>
              <a:t> de </a:t>
            </a:r>
            <a:r>
              <a:rPr lang="en-US" sz="1100" dirty="0" err="1">
                <a:sym typeface="Wingdings" panose="05000000000000000000" pitchFamily="2" charset="2"/>
              </a:rPr>
              <a:t>Métricas</a:t>
            </a:r>
            <a:r>
              <a:rPr lang="en-US" sz="1100" dirty="0">
                <a:sym typeface="Wingdings" panose="05000000000000000000" pitchFamily="2" charset="2"/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ym typeface="Wingdings" panose="05000000000000000000" pitchFamily="2" charset="2"/>
              </a:rPr>
              <a:t>Neste </a:t>
            </a:r>
            <a:r>
              <a:rPr lang="en-US" sz="1100" dirty="0" err="1">
                <a:sym typeface="Wingdings" panose="05000000000000000000" pitchFamily="2" charset="2"/>
              </a:rPr>
              <a:t>ponto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vamos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dar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uma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parada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nas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Contagens</a:t>
            </a:r>
            <a:r>
              <a:rPr lang="en-US" sz="1100" dirty="0">
                <a:sym typeface="Wingdings" panose="05000000000000000000" pitchFamily="2" charset="2"/>
              </a:rPr>
              <a:t> e </a:t>
            </a:r>
            <a:r>
              <a:rPr lang="en-US" sz="1100" dirty="0" err="1">
                <a:sym typeface="Wingdings" panose="05000000000000000000" pitchFamily="2" charset="2"/>
              </a:rPr>
              <a:t>vamos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iniciar</a:t>
            </a:r>
            <a:r>
              <a:rPr lang="en-US" sz="1100" dirty="0">
                <a:sym typeface="Wingdings" panose="05000000000000000000" pitchFamily="2" charset="2"/>
              </a:rPr>
              <a:t> o módulo administrativo, que </a:t>
            </a:r>
            <a:r>
              <a:rPr lang="en-US" sz="1100" dirty="0" err="1">
                <a:sym typeface="Wingdings" panose="05000000000000000000" pitchFamily="2" charset="2"/>
              </a:rPr>
              <a:t>tem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várias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funcionalidades</a:t>
            </a:r>
            <a:r>
              <a:rPr lang="en-US" sz="1100" dirty="0">
                <a:sym typeface="Wingdings" panose="05000000000000000000" pitchFamily="2" charset="2"/>
              </a:rPr>
              <a:t> para o </a:t>
            </a:r>
            <a:r>
              <a:rPr lang="en-US" sz="1100" dirty="0" err="1">
                <a:sym typeface="Wingdings" panose="05000000000000000000" pitchFamily="2" charset="2"/>
              </a:rPr>
              <a:t>planejamento</a:t>
            </a:r>
            <a:r>
              <a:rPr lang="en-US" sz="1100" dirty="0">
                <a:sym typeface="Wingdings" panose="05000000000000000000" pitchFamily="2" charset="2"/>
              </a:rPr>
              <a:t> e </a:t>
            </a:r>
            <a:r>
              <a:rPr lang="en-US" sz="1100" dirty="0" err="1">
                <a:sym typeface="Wingdings" panose="05000000000000000000" pitchFamily="2" charset="2"/>
              </a:rPr>
              <a:t>configurações</a:t>
            </a:r>
            <a:r>
              <a:rPr lang="en-US" sz="1100" dirty="0">
                <a:sym typeface="Wingdings" panose="05000000000000000000" pitchFamily="2" charset="2"/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lado</a:t>
            </a:r>
            <a:r>
              <a:rPr lang="en-US" sz="1100" dirty="0"/>
              <a:t> a </a:t>
            </a:r>
            <a:r>
              <a:rPr lang="en-US" sz="1100" dirty="0" err="1"/>
              <a:t>tela</a:t>
            </a:r>
            <a:r>
              <a:rPr lang="en-US" sz="1100" dirty="0"/>
              <a:t> de </a:t>
            </a:r>
            <a:r>
              <a:rPr lang="en-US" sz="1100" dirty="0" err="1"/>
              <a:t>administração</a:t>
            </a:r>
            <a:r>
              <a:rPr lang="en-US" sz="1100" dirty="0"/>
              <a:t> do Sistema.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este</a:t>
            </a:r>
            <a:r>
              <a:rPr lang="en-US" sz="1100" dirty="0"/>
              <a:t> módulo </a:t>
            </a:r>
            <a:r>
              <a:rPr lang="en-US" sz="1100" dirty="0" err="1"/>
              <a:t>utilizaremos</a:t>
            </a:r>
            <a:r>
              <a:rPr lang="en-US" sz="1100" dirty="0"/>
              <a:t> um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Administrador</a:t>
            </a:r>
            <a:r>
              <a:rPr lang="en-US" sz="1100" dirty="0"/>
              <a:t>,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invés</a:t>
            </a:r>
            <a:r>
              <a:rPr lang="en-US" sz="1100" dirty="0"/>
              <a:t> de um Gestor. </a:t>
            </a:r>
            <a:r>
              <a:rPr lang="en-US" sz="1100" dirty="0" err="1"/>
              <a:t>Entretanto</a:t>
            </a:r>
            <a:r>
              <a:rPr lang="en-US" sz="1100" dirty="0"/>
              <a:t>, </a:t>
            </a:r>
            <a:r>
              <a:rPr lang="en-US" sz="1100" dirty="0" err="1"/>
              <a:t>mostraremos</a:t>
            </a:r>
            <a:r>
              <a:rPr lang="en-US" sz="1100" dirty="0"/>
              <a:t> </a:t>
            </a:r>
            <a:r>
              <a:rPr lang="en-US" sz="1100" dirty="0" err="1"/>
              <a:t>como</a:t>
            </a:r>
            <a:r>
              <a:rPr lang="en-US" sz="1100" dirty="0"/>
              <a:t> é o módulo administrativo do </a:t>
            </a:r>
            <a:r>
              <a:rPr lang="en-US" sz="1100" dirty="0" err="1"/>
              <a:t>ponto</a:t>
            </a:r>
            <a:r>
              <a:rPr lang="en-US" sz="1100" dirty="0"/>
              <a:t> de vista de um Gestor.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8" y="1822976"/>
            <a:ext cx="5437893" cy="3058814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0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Admin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sym typeface="Wingdings" panose="05000000000000000000" pitchFamily="2" charset="2"/>
              </a:rPr>
              <a:t>O módulo de </a:t>
            </a:r>
            <a:r>
              <a:rPr lang="en-US" sz="1100" dirty="0" err="1">
                <a:sym typeface="Wingdings" panose="05000000000000000000" pitchFamily="2" charset="2"/>
              </a:rPr>
              <a:t>administração</a:t>
            </a:r>
            <a:r>
              <a:rPr lang="en-US" sz="1100" dirty="0">
                <a:sym typeface="Wingdings" panose="05000000000000000000" pitchFamily="2" charset="2"/>
              </a:rPr>
              <a:t> do Dimension </a:t>
            </a:r>
            <a:r>
              <a:rPr lang="en-US" sz="1100" dirty="0" err="1">
                <a:sym typeface="Wingdings" panose="05000000000000000000" pitchFamily="2" charset="2"/>
              </a:rPr>
              <a:t>possui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muitos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recursos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destinados</a:t>
            </a:r>
            <a:r>
              <a:rPr lang="en-US" sz="1100" dirty="0">
                <a:sym typeface="Wingdings" panose="05000000000000000000" pitchFamily="2" charset="2"/>
              </a:rPr>
              <a:t> a </a:t>
            </a:r>
            <a:r>
              <a:rPr lang="en-US" sz="1100" dirty="0" err="1">
                <a:sym typeface="Wingdings" panose="05000000000000000000" pitchFamily="2" charset="2"/>
              </a:rPr>
              <a:t>auxiliar</a:t>
            </a:r>
            <a:r>
              <a:rPr lang="en-US" sz="1100" dirty="0">
                <a:sym typeface="Wingdings" panose="05000000000000000000" pitchFamily="2" charset="2"/>
              </a:rPr>
              <a:t> o </a:t>
            </a:r>
            <a:r>
              <a:rPr lang="en-US" sz="1100" dirty="0" err="1">
                <a:sym typeface="Wingdings" panose="05000000000000000000" pitchFamily="2" charset="2"/>
              </a:rPr>
              <a:t>dia</a:t>
            </a:r>
            <a:r>
              <a:rPr lang="en-US" sz="1100" dirty="0">
                <a:sym typeface="Wingdings" panose="05000000000000000000" pitchFamily="2" charset="2"/>
              </a:rPr>
              <a:t>-a-</a:t>
            </a:r>
            <a:r>
              <a:rPr lang="en-US" sz="1100" dirty="0" err="1">
                <a:sym typeface="Wingdings" panose="05000000000000000000" pitchFamily="2" charset="2"/>
              </a:rPr>
              <a:t>dia</a:t>
            </a:r>
            <a:r>
              <a:rPr lang="en-US" sz="1100" dirty="0">
                <a:sym typeface="Wingdings" panose="05000000000000000000" pitchFamily="2" charset="2"/>
              </a:rPr>
              <a:t> dos </a:t>
            </a:r>
            <a:r>
              <a:rPr lang="en-US" sz="1100" dirty="0" err="1">
                <a:sym typeface="Wingdings" panose="05000000000000000000" pitchFamily="2" charset="2"/>
              </a:rPr>
              <a:t>analistas</a:t>
            </a:r>
            <a:r>
              <a:rPr lang="en-US" sz="1100" dirty="0">
                <a:sym typeface="Wingdings" panose="05000000000000000000" pitchFamily="2" charset="2"/>
              </a:rPr>
              <a:t> e </a:t>
            </a:r>
            <a:r>
              <a:rPr lang="en-US" sz="1100" dirty="0" err="1">
                <a:sym typeface="Wingdings" panose="05000000000000000000" pitchFamily="2" charset="2"/>
              </a:rPr>
              <a:t>gestores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Destacamos</a:t>
            </a:r>
            <a:endParaRPr lang="en-US" sz="11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Gestão</a:t>
            </a:r>
            <a:r>
              <a:rPr lang="en-US" sz="900" dirty="0"/>
              <a:t> de </a:t>
            </a:r>
            <a:r>
              <a:rPr lang="en-US" sz="900" dirty="0" err="1"/>
              <a:t>turmas</a:t>
            </a:r>
            <a:r>
              <a:rPr lang="en-US" sz="900" dirty="0"/>
              <a:t> de </a:t>
            </a:r>
            <a:r>
              <a:rPr lang="en-US" sz="900" dirty="0" err="1"/>
              <a:t>treinamento</a:t>
            </a:r>
            <a:endParaRPr lang="en-US" sz="9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Gestão</a:t>
            </a:r>
            <a:r>
              <a:rPr lang="en-US" sz="900" dirty="0"/>
              <a:t> de </a:t>
            </a:r>
            <a:r>
              <a:rPr lang="en-US" sz="900" dirty="0" err="1"/>
              <a:t>Fornecedores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Gestão</a:t>
            </a:r>
            <a:r>
              <a:rPr lang="en-US" sz="900" dirty="0"/>
              <a:t> de </a:t>
            </a:r>
            <a:r>
              <a:rPr lang="en-US" sz="900" dirty="0" err="1"/>
              <a:t>Usuários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Gestão</a:t>
            </a:r>
            <a:r>
              <a:rPr lang="en-US" sz="900" dirty="0"/>
              <a:t> de </a:t>
            </a:r>
            <a:r>
              <a:rPr lang="en-US" sz="900" dirty="0" err="1"/>
              <a:t>Roteiros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Gestão</a:t>
            </a:r>
            <a:r>
              <a:rPr lang="en-US" sz="900" dirty="0"/>
              <a:t> de </a:t>
            </a:r>
            <a:r>
              <a:rPr lang="en-US" sz="900" dirty="0" err="1"/>
              <a:t>Clientes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Gestão</a:t>
            </a:r>
            <a:r>
              <a:rPr lang="en-US" sz="900" dirty="0"/>
              <a:t> de </a:t>
            </a:r>
            <a:r>
              <a:rPr lang="en-US" sz="900" dirty="0" err="1"/>
              <a:t>Contratos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Gestão</a:t>
            </a:r>
            <a:r>
              <a:rPr lang="en-US" sz="900" dirty="0"/>
              <a:t> de </a:t>
            </a:r>
            <a:r>
              <a:rPr lang="en-US" sz="900" dirty="0" err="1"/>
              <a:t>Projetos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Gestão</a:t>
            </a:r>
            <a:r>
              <a:rPr lang="en-US" sz="900" dirty="0"/>
              <a:t> da </a:t>
            </a:r>
            <a:r>
              <a:rPr lang="en-US" sz="900" dirty="0" err="1"/>
              <a:t>Empresa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Configuração</a:t>
            </a:r>
            <a:r>
              <a:rPr lang="en-US" sz="900" dirty="0"/>
              <a:t> das </a:t>
            </a:r>
            <a:r>
              <a:rPr lang="en-US" sz="900" dirty="0" err="1"/>
              <a:t>Contagens</a:t>
            </a:r>
            <a:r>
              <a:rPr lang="en-US" sz="900" dirty="0"/>
              <a:t> e do COCOMO II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Configuração</a:t>
            </a:r>
            <a:r>
              <a:rPr lang="en-US" sz="900" dirty="0"/>
              <a:t> dos </a:t>
            </a:r>
            <a:r>
              <a:rPr lang="en-US" sz="900" dirty="0" err="1"/>
              <a:t>Relatórios</a:t>
            </a:r>
            <a:r>
              <a:rPr lang="en-US" sz="900" dirty="0"/>
              <a:t> </a:t>
            </a:r>
            <a:r>
              <a:rPr lang="en-US" sz="900" dirty="0" err="1"/>
              <a:t>Padrão</a:t>
            </a:r>
            <a:endParaRPr lang="en-US" sz="9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longo</a:t>
            </a:r>
            <a:r>
              <a:rPr lang="en-US" sz="1100" dirty="0"/>
              <a:t> do </a:t>
            </a:r>
            <a:r>
              <a:rPr lang="en-US" sz="1100" dirty="0" err="1"/>
              <a:t>curso</a:t>
            </a:r>
            <a:r>
              <a:rPr lang="en-US" sz="1100" dirty="0"/>
              <a:t> </a:t>
            </a:r>
            <a:r>
              <a:rPr lang="en-US" sz="1100" dirty="0" err="1"/>
              <a:t>vocês</a:t>
            </a:r>
            <a:r>
              <a:rPr lang="en-US" sz="1100" dirty="0"/>
              <a:t> </a:t>
            </a:r>
            <a:r>
              <a:rPr lang="en-US" sz="1100" dirty="0" err="1"/>
              <a:t>vão</a:t>
            </a:r>
            <a:r>
              <a:rPr lang="en-US" sz="1100" dirty="0"/>
              <a:t> </a:t>
            </a:r>
            <a:r>
              <a:rPr lang="en-US" sz="1100" dirty="0" err="1"/>
              <a:t>perceber</a:t>
            </a:r>
            <a:r>
              <a:rPr lang="en-US" sz="1100" dirty="0"/>
              <a:t> que a </a:t>
            </a:r>
            <a:r>
              <a:rPr lang="en-US" sz="1100" dirty="0" err="1"/>
              <a:t>gestão</a:t>
            </a:r>
            <a:r>
              <a:rPr lang="en-US" sz="1100" dirty="0"/>
              <a:t> de </a:t>
            </a:r>
            <a:r>
              <a:rPr lang="en-US" sz="1100" dirty="0" err="1"/>
              <a:t>usuários</a:t>
            </a:r>
            <a:r>
              <a:rPr lang="en-US" sz="1100" dirty="0"/>
              <a:t> do Dimension é </a:t>
            </a:r>
            <a:r>
              <a:rPr lang="en-US" sz="1100" dirty="0" err="1"/>
              <a:t>bastante</a:t>
            </a:r>
            <a:r>
              <a:rPr lang="en-US" sz="1100" dirty="0"/>
              <a:t> </a:t>
            </a:r>
            <a:r>
              <a:rPr lang="en-US" sz="1100" dirty="0" err="1"/>
              <a:t>dinâmica</a:t>
            </a:r>
            <a:r>
              <a:rPr lang="en-US" sz="1100" dirty="0"/>
              <a:t>, </a:t>
            </a:r>
            <a:r>
              <a:rPr lang="en-US" sz="1100" dirty="0" err="1"/>
              <a:t>fazendo</a:t>
            </a:r>
            <a:r>
              <a:rPr lang="en-US" sz="1100" dirty="0"/>
              <a:t> com que um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possa</a:t>
            </a:r>
            <a:r>
              <a:rPr lang="en-US" sz="1100" dirty="0"/>
              <a:t> </a:t>
            </a:r>
            <a:r>
              <a:rPr lang="en-US" sz="1100" dirty="0" err="1"/>
              <a:t>pertencer</a:t>
            </a:r>
            <a:r>
              <a:rPr lang="en-US" sz="1100" dirty="0"/>
              <a:t> a </a:t>
            </a:r>
            <a:r>
              <a:rPr lang="en-US" sz="1100" dirty="0" err="1"/>
              <a:t>mais</a:t>
            </a:r>
            <a:r>
              <a:rPr lang="en-US" sz="1100" dirty="0"/>
              <a:t> de um </a:t>
            </a:r>
            <a:r>
              <a:rPr lang="en-US" sz="1100" dirty="0" err="1"/>
              <a:t>perfil</a:t>
            </a:r>
            <a:r>
              <a:rPr lang="en-US" sz="1100" dirty="0"/>
              <a:t>,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cliente</a:t>
            </a:r>
            <a:r>
              <a:rPr lang="en-US" sz="1100" dirty="0"/>
              <a:t> e </a:t>
            </a:r>
            <a:r>
              <a:rPr lang="en-US" sz="1100" dirty="0" err="1"/>
              <a:t>até</a:t>
            </a:r>
            <a:r>
              <a:rPr lang="en-US" sz="1100" dirty="0"/>
              <a:t> </a:t>
            </a:r>
            <a:r>
              <a:rPr lang="en-US" sz="1100" dirty="0" err="1"/>
              <a:t>mesmo</a:t>
            </a:r>
            <a:r>
              <a:rPr lang="en-US" sz="1100" dirty="0"/>
              <a:t> </a:t>
            </a:r>
            <a:r>
              <a:rPr lang="en-US" sz="1100" dirty="0" err="1"/>
              <a:t>empresas</a:t>
            </a:r>
            <a:r>
              <a:rPr lang="en-US" sz="1100" dirty="0"/>
              <a:t>. </a:t>
            </a:r>
            <a:r>
              <a:rPr lang="en-US" sz="1100" dirty="0" err="1"/>
              <a:t>Isso</a:t>
            </a:r>
            <a:r>
              <a:rPr lang="en-US" sz="1100" dirty="0"/>
              <a:t> </a:t>
            </a:r>
            <a:r>
              <a:rPr lang="en-US" sz="1100" dirty="0" err="1"/>
              <a:t>facilita</a:t>
            </a:r>
            <a:r>
              <a:rPr lang="en-US" sz="1100" dirty="0"/>
              <a:t> a </a:t>
            </a:r>
            <a:r>
              <a:rPr lang="en-US" sz="1100" dirty="0" err="1"/>
              <a:t>vida</a:t>
            </a:r>
            <a:r>
              <a:rPr lang="en-US" sz="1100" dirty="0"/>
              <a:t> dos </a:t>
            </a:r>
            <a:r>
              <a:rPr lang="en-US" sz="1100" i="1" dirty="0"/>
              <a:t>freelancers</a:t>
            </a:r>
            <a:r>
              <a:rPr lang="en-US" sz="1100" dirty="0"/>
              <a:t> que </a:t>
            </a:r>
            <a:r>
              <a:rPr lang="en-US" sz="1100" dirty="0" err="1"/>
              <a:t>trabalham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fábrica</a:t>
            </a:r>
            <a:r>
              <a:rPr lang="en-US" sz="1100" dirty="0"/>
              <a:t> </a:t>
            </a:r>
            <a:r>
              <a:rPr lang="en-US" sz="1100" dirty="0" err="1"/>
              <a:t>apenas</a:t>
            </a:r>
            <a:r>
              <a:rPr lang="en-US" sz="1100" dirty="0"/>
              <a:t> </a:t>
            </a:r>
            <a:r>
              <a:rPr lang="en-US" sz="1100" dirty="0" err="1"/>
              <a:t>realizando</a:t>
            </a:r>
            <a:r>
              <a:rPr lang="en-US" sz="1100" dirty="0"/>
              <a:t> </a:t>
            </a:r>
            <a:r>
              <a:rPr lang="en-US" sz="1100" dirty="0" err="1"/>
              <a:t>análises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9" y="1822976"/>
            <a:ext cx="5437891" cy="3058814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9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4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Processo simples</a:t>
            </a:r>
            <a:b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33E4AB5-6FC1-4454-9421-850EF5A4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09244" y="2928814"/>
            <a:ext cx="1587500" cy="15875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0123448-0B37-4226-B26C-A3081E614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5256" y="2928814"/>
            <a:ext cx="1587500" cy="1587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55211EE-8286-42CD-A4AF-EDD1186B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81268" y="2928814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3287700-63E7-4098-B825-B123C1113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81268" y="1107833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9943F00-C6CB-4F10-A02B-801F37984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81268" y="4749795"/>
            <a:ext cx="1587500" cy="15875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10" name="Conector: Ângulo 9">
            <a:extLst>
              <a:ext uri="{FF2B5EF4-FFF2-40B4-BE49-F238E27FC236}">
                <a16:creationId xmlns:a16="http://schemas.microsoft.com/office/drawing/2014/main" id="{78C71AAC-D0D2-4BBF-B302-54163A284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2" idx="0"/>
            <a:endCxn id="41" idx="6"/>
          </p:cNvCxnSpPr>
          <p:nvPr/>
        </p:nvCxnSpPr>
        <p:spPr>
          <a:xfrm rot="16200000" flipV="1">
            <a:off x="4112620" y="2138439"/>
            <a:ext cx="369331" cy="1211419"/>
          </a:xfrm>
          <a:prstGeom prst="bentConnector2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em linha reta 77">
            <a:extLst>
              <a:ext uri="{FF2B5EF4-FFF2-40B4-BE49-F238E27FC236}">
                <a16:creationId xmlns:a16="http://schemas.microsoft.com/office/drawing/2014/main" id="{91394D4E-BC7A-418D-B233-6C374456A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2" idx="6"/>
            <a:endCxn id="73" idx="2"/>
          </p:cNvCxnSpPr>
          <p:nvPr/>
        </p:nvCxnSpPr>
        <p:spPr>
          <a:xfrm>
            <a:off x="5696744" y="3722564"/>
            <a:ext cx="798512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em linha reta 78">
            <a:extLst>
              <a:ext uri="{FF2B5EF4-FFF2-40B4-BE49-F238E27FC236}">
                <a16:creationId xmlns:a16="http://schemas.microsoft.com/office/drawing/2014/main" id="{61AAA85B-D8C7-43BE-844A-625265015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>
            <a:off x="8082756" y="3722564"/>
            <a:ext cx="798512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Ângulo 20">
            <a:extLst>
              <a:ext uri="{FF2B5EF4-FFF2-40B4-BE49-F238E27FC236}">
                <a16:creationId xmlns:a16="http://schemas.microsoft.com/office/drawing/2014/main" id="{4741AA56-D9ED-492E-8385-5CB8274B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6" idx="2"/>
            <a:endCxn id="77" idx="2"/>
          </p:cNvCxnSpPr>
          <p:nvPr/>
        </p:nvCxnSpPr>
        <p:spPr>
          <a:xfrm rot="10800000" flipV="1">
            <a:off x="8881268" y="1901583"/>
            <a:ext cx="12700" cy="3641962"/>
          </a:xfrm>
          <a:prstGeom prst="bentConnector3">
            <a:avLst>
              <a:gd name="adj1" fmla="val 1800000"/>
            </a:avLst>
          </a:prstGeom>
          <a:ln w="22225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238356D-E2F2-46C0-AA3F-E1C1210B82B5}"/>
              </a:ext>
            </a:extLst>
          </p:cNvPr>
          <p:cNvGrpSpPr/>
          <p:nvPr/>
        </p:nvGrpSpPr>
        <p:grpSpPr>
          <a:xfrm>
            <a:off x="89786" y="640090"/>
            <a:ext cx="1587500" cy="1587500"/>
            <a:chOff x="15082" y="886121"/>
            <a:chExt cx="1587500" cy="15875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F23A462-D581-4451-A275-D8FA412E1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082" y="886121"/>
              <a:ext cx="1587500" cy="158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400" dirty="0"/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6BEBF752-C33D-4EC4-8210-F7B1D3A10097}"/>
                </a:ext>
              </a:extLst>
            </p:cNvPr>
            <p:cNvSpPr/>
            <p:nvPr/>
          </p:nvSpPr>
          <p:spPr>
            <a:xfrm>
              <a:off x="123032" y="1365519"/>
              <a:ext cx="1371600" cy="492443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rtl="0"/>
              <a:r>
                <a:rPr lang="pt-BR" sz="1600" dirty="0">
                  <a:solidFill>
                    <a:schemeClr val="bg1"/>
                  </a:solidFill>
                </a:rPr>
                <a:t>Ordem de Serviço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659AA80-326F-40CE-BABF-662019EB4AFB}"/>
              </a:ext>
            </a:extLst>
          </p:cNvPr>
          <p:cNvGrpSpPr/>
          <p:nvPr/>
        </p:nvGrpSpPr>
        <p:grpSpPr>
          <a:xfrm>
            <a:off x="2104075" y="1765733"/>
            <a:ext cx="1587500" cy="1587500"/>
            <a:chOff x="1723232" y="4071326"/>
            <a:chExt cx="1587500" cy="15875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AD125B-9A3B-49A4-B9EC-C8A6D3CF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23232" y="4071326"/>
              <a:ext cx="1587500" cy="158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D4EC02E4-F054-4111-9038-AE0BDA4C8060}"/>
                </a:ext>
              </a:extLst>
            </p:cNvPr>
            <p:cNvSpPr/>
            <p:nvPr/>
          </p:nvSpPr>
          <p:spPr>
            <a:xfrm>
              <a:off x="1831182" y="4618854"/>
              <a:ext cx="1371600" cy="492443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rtl="0"/>
              <a:r>
                <a:rPr lang="pt-BR" sz="1600" dirty="0">
                  <a:solidFill>
                    <a:schemeClr val="bg1"/>
                  </a:solidFill>
                </a:rPr>
                <a:t>Cadastro da Contagem</a:t>
              </a:r>
            </a:p>
          </p:txBody>
        </p:sp>
      </p:grpSp>
      <p:sp>
        <p:nvSpPr>
          <p:cNvPr id="82" name="Retângulo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4217194" y="3476344"/>
            <a:ext cx="1371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BR" sz="1600" dirty="0">
                <a:solidFill>
                  <a:schemeClr val="bg1"/>
                </a:solidFill>
              </a:rPr>
              <a:t>Validação Interna*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6607968" y="3476343"/>
            <a:ext cx="1371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BR" sz="1600" dirty="0">
                <a:solidFill>
                  <a:schemeClr val="bg1"/>
                </a:solidFill>
              </a:rPr>
              <a:t>Validação Externa*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8989218" y="3476343"/>
            <a:ext cx="1371600" cy="4924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BR" sz="1600" dirty="0">
                <a:solidFill>
                  <a:schemeClr val="bg1"/>
                </a:solidFill>
              </a:rPr>
              <a:t>Fiscalização do Contrato*</a:t>
            </a: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8989218" y="1532251"/>
            <a:ext cx="1371600" cy="7386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BR" sz="1600" dirty="0">
                <a:solidFill>
                  <a:schemeClr val="bg1"/>
                </a:solidFill>
              </a:rPr>
              <a:t>Auditorias Internas e Externas</a:t>
            </a:r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BR" sz="1600" b="1" dirty="0">
                <a:solidFill>
                  <a:schemeClr val="bg1"/>
                </a:solidFill>
              </a:rPr>
              <a:t>Faturamento</a:t>
            </a:r>
          </a:p>
        </p:txBody>
      </p:sp>
      <p:cxnSp>
        <p:nvCxnSpPr>
          <p:cNvPr id="50" name="Conector: Ângulo 9">
            <a:extLst>
              <a:ext uri="{FF2B5EF4-FFF2-40B4-BE49-F238E27FC236}">
                <a16:creationId xmlns:a16="http://schemas.microsoft.com/office/drawing/2014/main" id="{65B13384-1D8D-420E-BAB5-C026BBF64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1" idx="0"/>
            <a:endCxn id="3" idx="6"/>
          </p:cNvCxnSpPr>
          <p:nvPr/>
        </p:nvCxnSpPr>
        <p:spPr>
          <a:xfrm rot="16200000" flipV="1">
            <a:off x="2121610" y="989517"/>
            <a:ext cx="331893" cy="1220539"/>
          </a:xfrm>
          <a:prstGeom prst="bentConnector2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0A968029-052C-4342-9F5D-F2914FA6CCCA}"/>
              </a:ext>
            </a:extLst>
          </p:cNvPr>
          <p:cNvSpPr/>
          <p:nvPr/>
        </p:nvSpPr>
        <p:spPr>
          <a:xfrm>
            <a:off x="4109244" y="4666967"/>
            <a:ext cx="4238610" cy="24622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*Criação  e atualização automática de Baselines</a:t>
            </a:r>
          </a:p>
        </p:txBody>
      </p:sp>
      <p:pic>
        <p:nvPicPr>
          <p:cNvPr id="54" name="Imagem 53" descr="Uma imagem contendo edifício&#10;&#10;Descrição gerada automaticamente">
            <a:extLst>
              <a:ext uri="{FF2B5EF4-FFF2-40B4-BE49-F238E27FC236}">
                <a16:creationId xmlns:a16="http://schemas.microsoft.com/office/drawing/2014/main" id="{5CADFE1C-9A69-4C17-BD77-5605E4A08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Turmas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Este é um </a:t>
            </a:r>
            <a:r>
              <a:rPr lang="en-US" sz="1100" dirty="0" err="1"/>
              <a:t>capítulo</a:t>
            </a:r>
            <a:r>
              <a:rPr lang="en-US" sz="1100" dirty="0"/>
              <a:t> à </a:t>
            </a:r>
            <a:r>
              <a:rPr lang="en-US" sz="1100" dirty="0" err="1"/>
              <a:t>parte</a:t>
            </a:r>
            <a:r>
              <a:rPr lang="en-US" sz="1100" dirty="0"/>
              <a:t> no Dimension.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Disponibilizamos</a:t>
            </a:r>
            <a:r>
              <a:rPr lang="en-US" sz="1100" dirty="0"/>
              <a:t> um módulo especial para </a:t>
            </a:r>
            <a:r>
              <a:rPr lang="en-US" sz="1100" dirty="0" err="1"/>
              <a:t>treinamentos</a:t>
            </a:r>
            <a:r>
              <a:rPr lang="en-US" sz="1100" dirty="0"/>
              <a:t>, </a:t>
            </a:r>
            <a:r>
              <a:rPr lang="en-US" sz="1100" dirty="0" err="1"/>
              <a:t>onde</a:t>
            </a:r>
            <a:r>
              <a:rPr lang="en-US" sz="1100" dirty="0"/>
              <a:t> as </a:t>
            </a:r>
            <a:r>
              <a:rPr lang="en-US" sz="1100" dirty="0" err="1"/>
              <a:t>contagens</a:t>
            </a:r>
            <a:r>
              <a:rPr lang="en-US" sz="1100" dirty="0"/>
              <a:t> </a:t>
            </a:r>
            <a:r>
              <a:rPr lang="en-US" sz="1100" dirty="0" err="1"/>
              <a:t>inseridas</a:t>
            </a:r>
            <a:r>
              <a:rPr lang="en-US" sz="1100" dirty="0"/>
              <a:t> </a:t>
            </a:r>
            <a:r>
              <a:rPr lang="en-US" sz="1100" dirty="0" err="1"/>
              <a:t>ficam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base </a:t>
            </a:r>
            <a:r>
              <a:rPr lang="en-US" sz="1100" dirty="0" err="1"/>
              <a:t>específica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Se </a:t>
            </a:r>
            <a:r>
              <a:rPr lang="en-US" sz="1100" dirty="0" err="1"/>
              <a:t>você</a:t>
            </a:r>
            <a:r>
              <a:rPr lang="en-US" sz="1100" dirty="0"/>
              <a:t> é </a:t>
            </a:r>
            <a:r>
              <a:rPr lang="en-US" sz="1100" dirty="0" err="1"/>
              <a:t>uma</a:t>
            </a:r>
            <a:r>
              <a:rPr lang="en-US" sz="1100" dirty="0"/>
              <a:t> Escola de </a:t>
            </a:r>
            <a:r>
              <a:rPr lang="en-US" sz="1100" dirty="0" err="1"/>
              <a:t>Treinamento</a:t>
            </a:r>
            <a:r>
              <a:rPr lang="en-US" sz="1100" dirty="0"/>
              <a:t>,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Consultoria</a:t>
            </a:r>
            <a:r>
              <a:rPr lang="en-US" sz="1100" dirty="0"/>
              <a:t>,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Certificadora</a:t>
            </a:r>
            <a:r>
              <a:rPr lang="en-US" sz="1100" dirty="0"/>
              <a:t>,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utilizar</a:t>
            </a:r>
            <a:r>
              <a:rPr lang="en-US" sz="1100" dirty="0"/>
              <a:t> </a:t>
            </a:r>
            <a:r>
              <a:rPr lang="en-US" sz="1100" dirty="0" err="1"/>
              <a:t>este</a:t>
            </a:r>
            <a:r>
              <a:rPr lang="en-US" sz="1100" dirty="0"/>
              <a:t> </a:t>
            </a:r>
            <a:r>
              <a:rPr lang="pt-BR" sz="1100" dirty="0"/>
              <a:t>módulo</a:t>
            </a:r>
            <a:r>
              <a:rPr lang="en-US" sz="1100" dirty="0"/>
              <a:t> para </a:t>
            </a:r>
            <a:r>
              <a:rPr lang="en-US" sz="1100" dirty="0" err="1"/>
              <a:t>realizar</a:t>
            </a:r>
            <a:r>
              <a:rPr lang="en-US" sz="1100" dirty="0"/>
              <a:t> a </a:t>
            </a:r>
            <a:r>
              <a:rPr lang="en-US" sz="1100" dirty="0" err="1"/>
              <a:t>gestão</a:t>
            </a:r>
            <a:r>
              <a:rPr lang="en-US" sz="1100" dirty="0"/>
              <a:t> das </a:t>
            </a:r>
            <a:r>
              <a:rPr lang="en-US" sz="1100" dirty="0" err="1"/>
              <a:t>suas</a:t>
            </a:r>
            <a:r>
              <a:rPr lang="en-US" sz="1100" dirty="0"/>
              <a:t> </a:t>
            </a:r>
            <a:r>
              <a:rPr lang="en-US" sz="1100" dirty="0" err="1"/>
              <a:t>turmas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vantagem</a:t>
            </a:r>
            <a:r>
              <a:rPr lang="pt-BR" sz="1100" dirty="0"/>
              <a:t> de utilizar o módulo de treinamento é que os alunos podem se tornar usuários do sistema sem a necessidade de novo login e senha;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Os usuários ainda tem a possibilidade de </a:t>
            </a:r>
            <a:r>
              <a:rPr lang="pt-BR" sz="1100" dirty="0" err="1"/>
              <a:t>logar</a:t>
            </a:r>
            <a:r>
              <a:rPr lang="pt-BR" sz="1100" dirty="0"/>
              <a:t> em uma turma ou em alguma empresa a que esteja associados;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Para perceber o tamanho dinamismo com que o Dimension trata a flexibilidade de utilização do sistema;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Para inserir uma turma vá ao módulo administrativo e clique em inserir turma, necessário ser um Administrador.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9" y="1822976"/>
            <a:ext cx="5437891" cy="3058813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15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Treinandos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cadastrar</a:t>
            </a:r>
            <a:r>
              <a:rPr lang="en-US" sz="1100" dirty="0"/>
              <a:t> “</a:t>
            </a:r>
            <a:r>
              <a:rPr lang="en-US" sz="1100" dirty="0" err="1"/>
              <a:t>alunos</a:t>
            </a:r>
            <a:r>
              <a:rPr lang="en-US" sz="1100" dirty="0"/>
              <a:t>”, o </a:t>
            </a:r>
            <a:r>
              <a:rPr lang="en-US" sz="1100" dirty="0" err="1"/>
              <a:t>procedimento</a:t>
            </a:r>
            <a:r>
              <a:rPr lang="en-US" sz="1100" dirty="0"/>
              <a:t> é o </a:t>
            </a:r>
            <a:r>
              <a:rPr lang="en-US" sz="1100" dirty="0" err="1"/>
              <a:t>mesmo</a:t>
            </a:r>
            <a:r>
              <a:rPr lang="en-US" sz="1100" dirty="0"/>
              <a:t> para o </a:t>
            </a:r>
            <a:r>
              <a:rPr lang="en-US" sz="1100" dirty="0" err="1"/>
              <a:t>cadastro</a:t>
            </a:r>
            <a:r>
              <a:rPr lang="en-US" sz="1100" dirty="0"/>
              <a:t> de </a:t>
            </a:r>
            <a:r>
              <a:rPr lang="en-US" sz="1100" dirty="0" err="1"/>
              <a:t>usuários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aba </a:t>
            </a:r>
            <a:r>
              <a:rPr lang="en-US" sz="1100" b="1" dirty="0" err="1"/>
              <a:t>Usuários</a:t>
            </a:r>
            <a:r>
              <a:rPr lang="en-US" sz="1100" b="1" dirty="0"/>
              <a:t>-&gt;</a:t>
            </a:r>
            <a:r>
              <a:rPr lang="en-US" sz="1100" b="1" dirty="0" err="1"/>
              <a:t>Alunos</a:t>
            </a:r>
            <a:r>
              <a:rPr lang="en-US" sz="1100" b="1" dirty="0"/>
              <a:t>/</a:t>
            </a:r>
            <a:r>
              <a:rPr lang="en-US" sz="1100" b="1" dirty="0" err="1"/>
              <a:t>Instrutor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explicaremos</a:t>
            </a:r>
            <a:r>
              <a:rPr lang="en-US" sz="1100" dirty="0"/>
              <a:t> a </a:t>
            </a:r>
            <a:r>
              <a:rPr lang="en-US" sz="1100" dirty="0" err="1"/>
              <a:t>fundo</a:t>
            </a:r>
            <a:r>
              <a:rPr lang="en-US" sz="1100" dirty="0"/>
              <a:t> a </a:t>
            </a:r>
            <a:r>
              <a:rPr lang="en-US" sz="1100" dirty="0" err="1"/>
              <a:t>gestão</a:t>
            </a:r>
            <a:r>
              <a:rPr lang="en-US" sz="1100" dirty="0"/>
              <a:t> de </a:t>
            </a:r>
            <a:r>
              <a:rPr lang="en-US" sz="1100" dirty="0" err="1"/>
              <a:t>usuários</a:t>
            </a:r>
            <a:r>
              <a:rPr lang="en-US" sz="1100" dirty="0"/>
              <a:t> </a:t>
            </a:r>
            <a:r>
              <a:rPr lang="en-US" sz="1100" dirty="0" err="1"/>
              <a:t>neste</a:t>
            </a:r>
            <a:r>
              <a:rPr lang="en-US" sz="1100" dirty="0"/>
              <a:t> módulo de </a:t>
            </a:r>
            <a:r>
              <a:rPr lang="en-US" sz="1100" dirty="0" err="1"/>
              <a:t>Treinamento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cadastrar</a:t>
            </a:r>
            <a:r>
              <a:rPr lang="en-US" sz="1100" dirty="0"/>
              <a:t> um </a:t>
            </a:r>
            <a:r>
              <a:rPr lang="en-US" sz="1100" dirty="0" err="1"/>
              <a:t>aluno</a:t>
            </a:r>
            <a:r>
              <a:rPr lang="en-US" sz="1100" dirty="0"/>
              <a:t>, </a:t>
            </a:r>
            <a:r>
              <a:rPr lang="en-US" sz="1100" dirty="0" err="1"/>
              <a:t>selecione</a:t>
            </a:r>
            <a:r>
              <a:rPr lang="en-US" sz="1100" dirty="0"/>
              <a:t> o </a:t>
            </a:r>
            <a:r>
              <a:rPr lang="en-US" sz="1100" dirty="0" err="1"/>
              <a:t>identificador</a:t>
            </a:r>
            <a:r>
              <a:rPr lang="en-US" sz="1100" dirty="0"/>
              <a:t> CPF </a:t>
            </a:r>
            <a:r>
              <a:rPr lang="en-US" sz="1100" dirty="0" err="1"/>
              <a:t>ou</a:t>
            </a:r>
            <a:r>
              <a:rPr lang="en-US" sz="1100" dirty="0"/>
              <a:t> Login (</a:t>
            </a:r>
            <a:r>
              <a:rPr lang="en-US" sz="1100" dirty="0" err="1"/>
              <a:t>geralmente</a:t>
            </a:r>
            <a:r>
              <a:rPr lang="en-US" sz="1100" dirty="0"/>
              <a:t> </a:t>
            </a:r>
            <a:r>
              <a:rPr lang="en-US" sz="1100" dirty="0" err="1"/>
              <a:t>nome.sobrenome</a:t>
            </a:r>
            <a:r>
              <a:rPr lang="en-US" sz="1100" dirty="0"/>
              <a:t>) e clique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Validar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Digite</a:t>
            </a:r>
            <a:r>
              <a:rPr lang="en-US" sz="1100" dirty="0"/>
              <a:t> o email do </a:t>
            </a:r>
            <a:r>
              <a:rPr lang="en-US" sz="1100" dirty="0" err="1"/>
              <a:t>usuário</a:t>
            </a:r>
            <a:r>
              <a:rPr lang="en-US" sz="1100" dirty="0"/>
              <a:t> e clique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Validar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Caso o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exista</a:t>
            </a:r>
            <a:r>
              <a:rPr lang="en-US" sz="1100" dirty="0"/>
              <a:t> CPF </a:t>
            </a:r>
            <a:r>
              <a:rPr lang="en-US" sz="1100" dirty="0" err="1"/>
              <a:t>ou</a:t>
            </a:r>
            <a:r>
              <a:rPr lang="en-US" sz="1100" dirty="0"/>
              <a:t> Email, </a:t>
            </a:r>
            <a:r>
              <a:rPr lang="en-US" sz="1100" dirty="0" err="1"/>
              <a:t>ele</a:t>
            </a:r>
            <a:r>
              <a:rPr lang="en-US" sz="1100" dirty="0"/>
              <a:t> </a:t>
            </a:r>
            <a:r>
              <a:rPr lang="en-US" sz="1100" dirty="0" err="1"/>
              <a:t>ficará</a:t>
            </a:r>
            <a:r>
              <a:rPr lang="en-US" sz="1100" dirty="0"/>
              <a:t> </a:t>
            </a:r>
            <a:r>
              <a:rPr lang="en-US" sz="1100" dirty="0" err="1"/>
              <a:t>associado</a:t>
            </a:r>
            <a:r>
              <a:rPr lang="en-US" sz="1100" dirty="0"/>
              <a:t> a </a:t>
            </a:r>
            <a:r>
              <a:rPr lang="en-US" sz="1100" dirty="0" err="1"/>
              <a:t>esta</a:t>
            </a:r>
            <a:r>
              <a:rPr lang="en-US" sz="1100" dirty="0"/>
              <a:t> </a:t>
            </a:r>
            <a:r>
              <a:rPr lang="en-US" sz="1100" dirty="0" err="1"/>
              <a:t>turma</a:t>
            </a:r>
            <a:r>
              <a:rPr lang="en-US" sz="1100" dirty="0"/>
              <a:t> e </a:t>
            </a:r>
            <a:r>
              <a:rPr lang="en-US" sz="1100" dirty="0" err="1"/>
              <a:t>permanecerá</a:t>
            </a:r>
            <a:r>
              <a:rPr lang="en-US" sz="1100" dirty="0"/>
              <a:t> </a:t>
            </a:r>
            <a:r>
              <a:rPr lang="en-US" sz="1100" dirty="0" err="1"/>
              <a:t>associado</a:t>
            </a:r>
            <a:r>
              <a:rPr lang="en-US" sz="1100" dirty="0"/>
              <a:t> a </a:t>
            </a:r>
            <a:r>
              <a:rPr lang="en-US" sz="1100" dirty="0" err="1"/>
              <a:t>alguma</a:t>
            </a:r>
            <a:r>
              <a:rPr lang="en-US" sz="1100" dirty="0"/>
              <a:t> </a:t>
            </a:r>
            <a:r>
              <a:rPr lang="en-US" sz="1100" dirty="0" err="1"/>
              <a:t>empresa</a:t>
            </a:r>
            <a:r>
              <a:rPr lang="en-US" sz="1100" dirty="0"/>
              <a:t>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fornecedor</a:t>
            </a:r>
            <a:r>
              <a:rPr lang="en-US" sz="1100" dirty="0"/>
              <a:t>; </a:t>
            </a:r>
            <a:r>
              <a:rPr lang="en-US" sz="1100" dirty="0" err="1"/>
              <a:t>Explicaremos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detalhes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adianta;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Preencha</a:t>
            </a:r>
            <a:r>
              <a:rPr lang="en-US" sz="1100" dirty="0"/>
              <a:t> as </a:t>
            </a:r>
            <a:r>
              <a:rPr lang="en-US" sz="1100" dirty="0" err="1"/>
              <a:t>outras</a:t>
            </a:r>
            <a:r>
              <a:rPr lang="en-US" sz="1100" dirty="0"/>
              <a:t> </a:t>
            </a:r>
            <a:r>
              <a:rPr lang="en-US" sz="1100" dirty="0" err="1"/>
              <a:t>informações</a:t>
            </a:r>
            <a:r>
              <a:rPr lang="en-US" sz="1100" dirty="0"/>
              <a:t> </a:t>
            </a:r>
            <a:r>
              <a:rPr lang="en-US" sz="1100" dirty="0" err="1"/>
              <a:t>atentando</a:t>
            </a:r>
            <a:r>
              <a:rPr lang="en-US" sz="1100" dirty="0"/>
              <a:t>-se para as </a:t>
            </a:r>
            <a:r>
              <a:rPr lang="en-US" sz="1100" dirty="0" err="1"/>
              <a:t>informações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tela</a:t>
            </a:r>
            <a:r>
              <a:rPr lang="en-US" sz="1100" dirty="0"/>
              <a:t> e clique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Salvar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efeitos</a:t>
            </a:r>
            <a:r>
              <a:rPr lang="en-US" sz="1100" dirty="0"/>
              <a:t> </a:t>
            </a:r>
            <a:r>
              <a:rPr lang="en-US" sz="1100" dirty="0" err="1"/>
              <a:t>didáticos</a:t>
            </a:r>
            <a:r>
              <a:rPr lang="en-US" sz="1100" dirty="0"/>
              <a:t>, </a:t>
            </a:r>
            <a:r>
              <a:rPr lang="en-US" sz="1100" dirty="0" err="1"/>
              <a:t>vou</a:t>
            </a:r>
            <a:r>
              <a:rPr lang="en-US" sz="1100" dirty="0"/>
              <a:t> </a:t>
            </a:r>
            <a:r>
              <a:rPr lang="en-US" sz="1100" dirty="0" err="1"/>
              <a:t>associar</a:t>
            </a:r>
            <a:r>
              <a:rPr lang="en-US" sz="1100" dirty="0"/>
              <a:t> o </a:t>
            </a:r>
            <a:r>
              <a:rPr lang="en-US" sz="1100" b="1" dirty="0" err="1"/>
              <a:t>Administrador</a:t>
            </a:r>
            <a:r>
              <a:rPr lang="en-US" sz="1100" dirty="0"/>
              <a:t> a </a:t>
            </a:r>
            <a:r>
              <a:rPr lang="en-US" sz="1100" dirty="0" err="1"/>
              <a:t>esta</a:t>
            </a:r>
            <a:r>
              <a:rPr lang="en-US" sz="1100" dirty="0"/>
              <a:t> </a:t>
            </a:r>
            <a:r>
              <a:rPr lang="en-US" sz="1100" dirty="0" err="1"/>
              <a:t>turma</a:t>
            </a:r>
            <a:r>
              <a:rPr lang="en-US" sz="1100" dirty="0"/>
              <a:t> para </a:t>
            </a:r>
            <a:r>
              <a:rPr lang="en-US" sz="1100" dirty="0" err="1"/>
              <a:t>verificarmos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efeitos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tela</a:t>
            </a:r>
            <a:r>
              <a:rPr lang="en-US" sz="1100" dirty="0"/>
              <a:t> de login.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Como o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existe</a:t>
            </a:r>
            <a:r>
              <a:rPr lang="en-US" sz="1100" dirty="0"/>
              <a:t>, a </a:t>
            </a:r>
            <a:r>
              <a:rPr lang="en-US" sz="1100" dirty="0" err="1"/>
              <a:t>mensagem</a:t>
            </a:r>
            <a:r>
              <a:rPr lang="en-US" sz="1100" dirty="0"/>
              <a:t> é </a:t>
            </a:r>
            <a:r>
              <a:rPr lang="en-US" sz="1100" dirty="0" err="1"/>
              <a:t>apenas</a:t>
            </a:r>
            <a:r>
              <a:rPr lang="en-US" sz="1100" dirty="0"/>
              <a:t> de </a:t>
            </a:r>
            <a:r>
              <a:rPr lang="en-US" sz="1100" dirty="0" err="1"/>
              <a:t>confirmação</a:t>
            </a:r>
            <a:r>
              <a:rPr lang="en-US" sz="1100" dirty="0"/>
              <a:t> do </a:t>
            </a:r>
            <a:r>
              <a:rPr lang="en-US" sz="1100" dirty="0" err="1"/>
              <a:t>cadastro</a:t>
            </a:r>
            <a:r>
              <a:rPr lang="en-US" sz="1100" dirty="0"/>
              <a:t>, </a:t>
            </a:r>
            <a:r>
              <a:rPr lang="en-US" sz="1100" dirty="0" err="1"/>
              <a:t>caso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existisse</a:t>
            </a:r>
            <a:r>
              <a:rPr lang="en-US" sz="1100" dirty="0"/>
              <a:t> a </a:t>
            </a:r>
            <a:r>
              <a:rPr lang="en-US" sz="1100" dirty="0" err="1"/>
              <a:t>mensagem</a:t>
            </a:r>
            <a:r>
              <a:rPr lang="en-US" sz="1100" dirty="0"/>
              <a:t> </a:t>
            </a:r>
            <a:r>
              <a:rPr lang="en-US" sz="1100" dirty="0" err="1"/>
              <a:t>seria</a:t>
            </a:r>
            <a:r>
              <a:rPr lang="en-US" sz="1100" dirty="0"/>
              <a:t> </a:t>
            </a:r>
            <a:r>
              <a:rPr lang="en-US" sz="1100" dirty="0" err="1"/>
              <a:t>outra</a:t>
            </a:r>
            <a:r>
              <a:rPr lang="en-US" sz="1100" dirty="0"/>
              <a:t>.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detalhes</a:t>
            </a:r>
            <a:r>
              <a:rPr lang="en-US" sz="1100" dirty="0"/>
              <a:t> </a:t>
            </a:r>
            <a:r>
              <a:rPr lang="en-US" sz="1100" dirty="0" err="1"/>
              <a:t>adiante</a:t>
            </a:r>
            <a:r>
              <a:rPr lang="en-US" sz="1100" dirty="0"/>
              <a:t>...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9" y="1822976"/>
            <a:ext cx="5437890" cy="3058813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5A06D2B-9DE0-4AF1-8733-1B9635437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279" y="4389727"/>
            <a:ext cx="2325531" cy="168314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980F6E3-CF8B-42D0-816B-B823A2622A7A}"/>
              </a:ext>
            </a:extLst>
          </p:cNvPr>
          <p:cNvSpPr/>
          <p:nvPr/>
        </p:nvSpPr>
        <p:spPr>
          <a:xfrm>
            <a:off x="6000206" y="4058194"/>
            <a:ext cx="1201783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497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Treinandos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Note que o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b="1" dirty="0" err="1"/>
              <a:t>Administrador</a:t>
            </a:r>
            <a:r>
              <a:rPr lang="en-US" sz="1100" dirty="0"/>
              <a:t> </a:t>
            </a:r>
            <a:r>
              <a:rPr lang="en-US" sz="1100" dirty="0" err="1"/>
              <a:t>tem</a:t>
            </a:r>
            <a:r>
              <a:rPr lang="en-US" sz="1100" dirty="0"/>
              <a:t> </a:t>
            </a:r>
            <a:r>
              <a:rPr lang="en-US" sz="1100" dirty="0" err="1"/>
              <a:t>duas</a:t>
            </a:r>
            <a:r>
              <a:rPr lang="en-US" sz="1100" dirty="0"/>
              <a:t> </a:t>
            </a:r>
            <a:r>
              <a:rPr lang="en-US" sz="1100" dirty="0" err="1"/>
              <a:t>associações</a:t>
            </a:r>
            <a:r>
              <a:rPr lang="en-US" sz="1100" dirty="0"/>
              <a:t>, </a:t>
            </a:r>
            <a:r>
              <a:rPr lang="en-US" sz="1100" dirty="0" err="1"/>
              <a:t>uma</a:t>
            </a:r>
            <a:r>
              <a:rPr lang="en-US" sz="1100" dirty="0"/>
              <a:t> para a </a:t>
            </a:r>
            <a:r>
              <a:rPr lang="en-US" sz="1100" dirty="0" err="1"/>
              <a:t>empresa</a:t>
            </a:r>
            <a:r>
              <a:rPr lang="en-US" sz="1100" dirty="0"/>
              <a:t> à qual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possuía</a:t>
            </a:r>
            <a:r>
              <a:rPr lang="en-US" sz="1100" dirty="0"/>
              <a:t> login e agora para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turma</a:t>
            </a:r>
            <a:r>
              <a:rPr lang="en-US" sz="1100" dirty="0"/>
              <a:t>, com o </a:t>
            </a:r>
            <a:r>
              <a:rPr lang="en-US" sz="1100" dirty="0" err="1"/>
              <a:t>perfil</a:t>
            </a:r>
            <a:r>
              <a:rPr lang="en-US" sz="1100" dirty="0"/>
              <a:t> </a:t>
            </a:r>
            <a:r>
              <a:rPr lang="en-US" sz="1100" b="1" dirty="0" err="1"/>
              <a:t>Analista</a:t>
            </a:r>
            <a:r>
              <a:rPr lang="en-US" sz="1100" b="1" dirty="0"/>
              <a:t> de </a:t>
            </a:r>
            <a:r>
              <a:rPr lang="en-US" sz="1100" b="1" dirty="0" err="1"/>
              <a:t>Métricas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Dimension </a:t>
            </a:r>
            <a:r>
              <a:rPr lang="en-US" sz="1100" dirty="0" err="1"/>
              <a:t>separa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perfis</a:t>
            </a:r>
            <a:r>
              <a:rPr lang="en-US" sz="1100" dirty="0"/>
              <a:t> e </a:t>
            </a:r>
            <a:r>
              <a:rPr lang="en-US" sz="1100" dirty="0" err="1"/>
              <a:t>durante</a:t>
            </a:r>
            <a:r>
              <a:rPr lang="en-US" sz="1100" dirty="0"/>
              <a:t> o login, </a:t>
            </a:r>
            <a:r>
              <a:rPr lang="en-US" sz="1100" dirty="0" err="1"/>
              <a:t>mesmo</a:t>
            </a:r>
            <a:r>
              <a:rPr lang="en-US" sz="1100" dirty="0"/>
              <a:t> o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sendo</a:t>
            </a:r>
            <a:r>
              <a:rPr lang="en-US" sz="1100" dirty="0"/>
              <a:t> um </a:t>
            </a:r>
            <a:r>
              <a:rPr lang="en-US" sz="1100" b="1" dirty="0" err="1"/>
              <a:t>Administrador</a:t>
            </a:r>
            <a:r>
              <a:rPr lang="en-US" sz="1100" dirty="0"/>
              <a:t>, </a:t>
            </a:r>
            <a:r>
              <a:rPr lang="en-US" sz="1100" dirty="0" err="1"/>
              <a:t>ele</a:t>
            </a:r>
            <a:r>
              <a:rPr lang="en-US" sz="1100" dirty="0"/>
              <a:t> </a:t>
            </a:r>
            <a:r>
              <a:rPr lang="en-US" sz="1100" dirty="0" err="1"/>
              <a:t>passa</a:t>
            </a:r>
            <a:r>
              <a:rPr lang="en-US" sz="1100" dirty="0"/>
              <a:t> a ser </a:t>
            </a:r>
            <a:r>
              <a:rPr lang="en-US" sz="1100" dirty="0" err="1"/>
              <a:t>tratado</a:t>
            </a:r>
            <a:r>
              <a:rPr lang="en-US" sz="1100" dirty="0"/>
              <a:t> </a:t>
            </a:r>
            <a:r>
              <a:rPr lang="en-US" sz="1100" dirty="0" err="1"/>
              <a:t>como</a:t>
            </a:r>
            <a:r>
              <a:rPr lang="en-US" sz="1100" dirty="0"/>
              <a:t> </a:t>
            </a:r>
            <a:r>
              <a:rPr lang="en-US" sz="1100" b="1" dirty="0" err="1"/>
              <a:t>Analista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vantagem</a:t>
            </a:r>
            <a:r>
              <a:rPr lang="en-US" sz="1100" dirty="0"/>
              <a:t> é que o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mantém</a:t>
            </a:r>
            <a:r>
              <a:rPr lang="en-US" sz="1100" dirty="0"/>
              <a:t> a </a:t>
            </a:r>
            <a:r>
              <a:rPr lang="en-US" sz="1100" dirty="0" err="1"/>
              <a:t>mesma</a:t>
            </a:r>
            <a:r>
              <a:rPr lang="en-US" sz="1100" dirty="0"/>
              <a:t> </a:t>
            </a:r>
            <a:r>
              <a:rPr lang="en-US" sz="1100" dirty="0" err="1"/>
              <a:t>senha</a:t>
            </a:r>
            <a:r>
              <a:rPr lang="en-US" sz="1100" dirty="0"/>
              <a:t>, </a:t>
            </a:r>
            <a:r>
              <a:rPr lang="en-US" sz="1100" dirty="0" err="1"/>
              <a:t>independente</a:t>
            </a:r>
            <a:r>
              <a:rPr lang="en-US" sz="1100" dirty="0"/>
              <a:t> do </a:t>
            </a:r>
            <a:r>
              <a:rPr lang="en-US" sz="1100" dirty="0" err="1"/>
              <a:t>perfil</a:t>
            </a:r>
            <a:r>
              <a:rPr lang="en-US" sz="1100" dirty="0"/>
              <a:t> e da </a:t>
            </a:r>
            <a:r>
              <a:rPr lang="en-US" sz="1100" dirty="0" err="1"/>
              <a:t>associação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frente</a:t>
            </a:r>
            <a:r>
              <a:rPr lang="en-US" sz="1100" dirty="0"/>
              <a:t> </a:t>
            </a:r>
            <a:r>
              <a:rPr lang="en-US" sz="1100" dirty="0" err="1"/>
              <a:t>logar</a:t>
            </a:r>
            <a:r>
              <a:rPr lang="en-US" sz="1100" dirty="0"/>
              <a:t> </a:t>
            </a:r>
            <a:r>
              <a:rPr lang="en-US" sz="1100" dirty="0" err="1"/>
              <a:t>como</a:t>
            </a:r>
            <a:r>
              <a:rPr lang="en-US" sz="1100" dirty="0"/>
              <a:t> </a:t>
            </a:r>
            <a:r>
              <a:rPr lang="en-US" sz="1100" dirty="0" err="1"/>
              <a:t>Analista</a:t>
            </a:r>
            <a:r>
              <a:rPr lang="en-US" sz="1100" dirty="0"/>
              <a:t>!!!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9" y="1822976"/>
            <a:ext cx="5437890" cy="3058812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C062115-D993-479F-B1E2-891ED77706D2}"/>
              </a:ext>
            </a:extLst>
          </p:cNvPr>
          <p:cNvSpPr/>
          <p:nvPr/>
        </p:nvSpPr>
        <p:spPr>
          <a:xfrm>
            <a:off x="7177423" y="3682984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916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Treinandos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Mesmo</a:t>
            </a:r>
            <a:r>
              <a:rPr lang="en-US" sz="1100" dirty="0"/>
              <a:t> </a:t>
            </a:r>
            <a:r>
              <a:rPr lang="en-US" sz="1100" dirty="0" err="1"/>
              <a:t>sendo</a:t>
            </a:r>
            <a:r>
              <a:rPr lang="en-US" sz="1100" dirty="0"/>
              <a:t> um </a:t>
            </a:r>
            <a:r>
              <a:rPr lang="en-US" sz="1100" b="1" dirty="0" err="1"/>
              <a:t>Administrador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outra</a:t>
            </a:r>
            <a:r>
              <a:rPr lang="en-US" sz="1100" dirty="0"/>
              <a:t> </a:t>
            </a:r>
            <a:r>
              <a:rPr lang="en-US" sz="1100" dirty="0" err="1"/>
              <a:t>Empresa</a:t>
            </a:r>
            <a:r>
              <a:rPr lang="en-US" sz="1100" dirty="0"/>
              <a:t>/</a:t>
            </a:r>
            <a:r>
              <a:rPr lang="en-US" sz="1100" dirty="0" err="1"/>
              <a:t>Fornecedor</a:t>
            </a:r>
            <a:r>
              <a:rPr lang="en-US" sz="1100" dirty="0"/>
              <a:t>, </a:t>
            </a:r>
            <a:r>
              <a:rPr lang="en-US" sz="1100" dirty="0" err="1"/>
              <a:t>neste</a:t>
            </a:r>
            <a:r>
              <a:rPr lang="en-US" sz="1100" dirty="0"/>
              <a:t> </a:t>
            </a:r>
            <a:r>
              <a:rPr lang="en-US" sz="1100" dirty="0" err="1"/>
              <a:t>momento</a:t>
            </a:r>
            <a:r>
              <a:rPr lang="en-US" sz="1100" dirty="0"/>
              <a:t> o Dimension o </a:t>
            </a:r>
            <a:r>
              <a:rPr lang="en-US" sz="1100" dirty="0" err="1"/>
              <a:t>trata</a:t>
            </a:r>
            <a:r>
              <a:rPr lang="en-US" sz="1100" dirty="0"/>
              <a:t> dentro do </a:t>
            </a:r>
            <a:r>
              <a:rPr lang="en-US" sz="1100" dirty="0" err="1"/>
              <a:t>perfil</a:t>
            </a:r>
            <a:r>
              <a:rPr lang="en-US" sz="1100" dirty="0"/>
              <a:t> </a:t>
            </a:r>
            <a:r>
              <a:rPr lang="en-US" sz="1100" dirty="0" err="1"/>
              <a:t>cadastrado</a:t>
            </a:r>
            <a:r>
              <a:rPr lang="en-US" sz="1100" dirty="0"/>
              <a:t>, </a:t>
            </a:r>
            <a:r>
              <a:rPr lang="en-US" sz="1100" dirty="0" err="1"/>
              <a:t>mantendo</a:t>
            </a:r>
            <a:r>
              <a:rPr lang="en-US" sz="1100" dirty="0"/>
              <a:t> o </a:t>
            </a:r>
            <a:r>
              <a:rPr lang="en-US" sz="1100" dirty="0" err="1"/>
              <a:t>isolamento</a:t>
            </a:r>
            <a:r>
              <a:rPr lang="en-US" sz="1100" dirty="0"/>
              <a:t> entre as </a:t>
            </a:r>
            <a:r>
              <a:rPr lang="en-US" sz="1100" dirty="0" err="1"/>
              <a:t>funções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Este </a:t>
            </a:r>
            <a:r>
              <a:rPr lang="en-US" sz="1100" dirty="0" err="1"/>
              <a:t>detalhe</a:t>
            </a:r>
            <a:r>
              <a:rPr lang="en-US" sz="1100" dirty="0"/>
              <a:t> é </a:t>
            </a:r>
            <a:r>
              <a:rPr lang="en-US" sz="1100" dirty="0" err="1"/>
              <a:t>muito</a:t>
            </a:r>
            <a:r>
              <a:rPr lang="en-US" sz="1100" dirty="0"/>
              <a:t> </a:t>
            </a:r>
            <a:r>
              <a:rPr lang="en-US" sz="1100" dirty="0" err="1"/>
              <a:t>importante</a:t>
            </a:r>
            <a:r>
              <a:rPr lang="en-US" sz="1100" dirty="0"/>
              <a:t> e </a:t>
            </a:r>
            <a:r>
              <a:rPr lang="en-US" sz="1100" dirty="0" err="1"/>
              <a:t>significa</a:t>
            </a:r>
            <a:r>
              <a:rPr lang="en-US" sz="1100" dirty="0"/>
              <a:t> um dos </a:t>
            </a:r>
            <a:r>
              <a:rPr lang="en-US" sz="1100" dirty="0" err="1"/>
              <a:t>maiores</a:t>
            </a:r>
            <a:r>
              <a:rPr lang="en-US" sz="1100" dirty="0"/>
              <a:t> </a:t>
            </a:r>
            <a:r>
              <a:rPr lang="en-US" sz="1100" dirty="0" err="1"/>
              <a:t>dinamismos</a:t>
            </a:r>
            <a:r>
              <a:rPr lang="en-US" sz="1100" dirty="0"/>
              <a:t> </a:t>
            </a:r>
            <a:r>
              <a:rPr lang="en-US" sz="1100" dirty="0" err="1"/>
              <a:t>existentes</a:t>
            </a:r>
            <a:r>
              <a:rPr lang="en-US" sz="1100" dirty="0"/>
              <a:t> no Mercado;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As </a:t>
            </a:r>
            <a:r>
              <a:rPr lang="en-US" sz="1100" dirty="0" err="1"/>
              <a:t>contagens</a:t>
            </a:r>
            <a:r>
              <a:rPr lang="en-US" sz="1100" dirty="0"/>
              <a:t> </a:t>
            </a:r>
            <a:r>
              <a:rPr lang="en-US" sz="1100" dirty="0" err="1"/>
              <a:t>feitas</a:t>
            </a:r>
            <a:r>
              <a:rPr lang="en-US" sz="1100" dirty="0"/>
              <a:t> </a:t>
            </a:r>
            <a:r>
              <a:rPr lang="en-US" sz="1100" dirty="0" err="1"/>
              <a:t>aqui</a:t>
            </a:r>
            <a:r>
              <a:rPr lang="en-US" sz="1100" dirty="0"/>
              <a:t> </a:t>
            </a:r>
            <a:r>
              <a:rPr lang="en-US" sz="1100" dirty="0" err="1"/>
              <a:t>aparecem</a:t>
            </a:r>
            <a:r>
              <a:rPr lang="en-US" sz="1100" dirty="0"/>
              <a:t> </a:t>
            </a:r>
            <a:r>
              <a:rPr lang="en-US" sz="1100" dirty="0" err="1"/>
              <a:t>apenas</a:t>
            </a:r>
            <a:r>
              <a:rPr lang="en-US" sz="1100" dirty="0"/>
              <a:t> </a:t>
            </a:r>
            <a:r>
              <a:rPr lang="en-US" sz="1100" dirty="0" err="1"/>
              <a:t>nas</a:t>
            </a:r>
            <a:r>
              <a:rPr lang="en-US" sz="1100" dirty="0"/>
              <a:t> </a:t>
            </a:r>
            <a:r>
              <a:rPr lang="en-US" sz="1100" dirty="0" err="1"/>
              <a:t>turmas</a:t>
            </a:r>
            <a:r>
              <a:rPr lang="en-US" sz="1100" dirty="0"/>
              <a:t>, </a:t>
            </a:r>
            <a:r>
              <a:rPr lang="en-US" sz="1100" dirty="0" err="1"/>
              <a:t>sem</a:t>
            </a:r>
            <a:r>
              <a:rPr lang="en-US" sz="1100" dirty="0"/>
              <a:t> </a:t>
            </a:r>
            <a:r>
              <a:rPr lang="en-US" sz="1100" dirty="0" err="1"/>
              <a:t>qualquer</a:t>
            </a:r>
            <a:r>
              <a:rPr lang="en-US" sz="1100" dirty="0"/>
              <a:t> </a:t>
            </a:r>
            <a:r>
              <a:rPr lang="en-US" sz="1100" dirty="0" err="1"/>
              <a:t>vínclulo</a:t>
            </a:r>
            <a:r>
              <a:rPr lang="en-US" sz="1100" dirty="0"/>
              <a:t> com a </a:t>
            </a:r>
            <a:r>
              <a:rPr lang="en-US" sz="1100" dirty="0" err="1"/>
              <a:t>Empresa</a:t>
            </a:r>
            <a:r>
              <a:rPr lang="en-US" sz="1100" dirty="0"/>
              <a:t>/</a:t>
            </a:r>
            <a:r>
              <a:rPr lang="en-US" sz="1100" dirty="0" err="1"/>
              <a:t>Fornecedor</a:t>
            </a:r>
            <a:r>
              <a:rPr lang="en-US" sz="1100" dirty="0"/>
              <a:t> original;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travar</a:t>
            </a:r>
            <a:r>
              <a:rPr lang="en-US" sz="1100" dirty="0"/>
              <a:t> o login dos </a:t>
            </a:r>
            <a:r>
              <a:rPr lang="en-US" sz="1100" dirty="0" err="1"/>
              <a:t>Treinandos</a:t>
            </a:r>
            <a:r>
              <a:rPr lang="en-US" sz="1100" dirty="0"/>
              <a:t> </a:t>
            </a:r>
            <a:r>
              <a:rPr lang="en-US" sz="1100" dirty="0" err="1"/>
              <a:t>basta</a:t>
            </a:r>
            <a:r>
              <a:rPr lang="en-US" sz="1100" dirty="0"/>
              <a:t> </a:t>
            </a:r>
            <a:r>
              <a:rPr lang="en-US" sz="1100" dirty="0" err="1"/>
              <a:t>desativar</a:t>
            </a:r>
            <a:r>
              <a:rPr lang="en-US" sz="1100" dirty="0"/>
              <a:t> a </a:t>
            </a:r>
            <a:r>
              <a:rPr lang="en-US" sz="1100" dirty="0" err="1"/>
              <a:t>Turma</a:t>
            </a:r>
            <a:r>
              <a:rPr lang="en-US" sz="1100" dirty="0"/>
              <a:t> que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tela</a:t>
            </a:r>
            <a:r>
              <a:rPr lang="en-US" sz="1100" dirty="0"/>
              <a:t> </a:t>
            </a:r>
            <a:r>
              <a:rPr lang="en-US" sz="1100" dirty="0" err="1"/>
              <a:t>inicial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aparecerá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a </a:t>
            </a:r>
            <a:r>
              <a:rPr lang="en-US" sz="1100" dirty="0" err="1"/>
              <a:t>opção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Note que </a:t>
            </a:r>
            <a:r>
              <a:rPr lang="en-US" sz="1100" dirty="0" err="1"/>
              <a:t>originalmente</a:t>
            </a:r>
            <a:r>
              <a:rPr lang="en-US" sz="1100" dirty="0"/>
              <a:t> o </a:t>
            </a:r>
            <a:r>
              <a:rPr lang="en-US" sz="1100" b="1" dirty="0" err="1"/>
              <a:t>Administrador</a:t>
            </a:r>
            <a:r>
              <a:rPr lang="en-US" sz="1100" b="1" dirty="0"/>
              <a:t> </a:t>
            </a:r>
            <a:r>
              <a:rPr lang="en-US" sz="1100" b="1" dirty="0" err="1"/>
              <a:t>não</a:t>
            </a:r>
            <a:r>
              <a:rPr lang="en-US" sz="1100" b="1" dirty="0"/>
              <a:t> </a:t>
            </a:r>
            <a:r>
              <a:rPr lang="en-US" sz="1100" b="1" dirty="0" err="1"/>
              <a:t>insere</a:t>
            </a:r>
            <a:r>
              <a:rPr lang="en-US" sz="1100" b="1" dirty="0"/>
              <a:t> </a:t>
            </a:r>
            <a:r>
              <a:rPr lang="en-US" sz="1100" b="1" dirty="0" err="1"/>
              <a:t>contagens</a:t>
            </a:r>
            <a:r>
              <a:rPr lang="en-US" sz="1100" dirty="0"/>
              <a:t>, mas </a:t>
            </a:r>
            <a:r>
              <a:rPr lang="en-US" sz="1100" dirty="0" err="1"/>
              <a:t>como</a:t>
            </a:r>
            <a:r>
              <a:rPr lang="en-US" sz="1100" dirty="0"/>
              <a:t>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turma</a:t>
            </a:r>
            <a:r>
              <a:rPr lang="en-US" sz="1100" dirty="0"/>
              <a:t>, </a:t>
            </a:r>
            <a:r>
              <a:rPr lang="en-US" sz="1100" dirty="0" err="1"/>
              <a:t>recebe</a:t>
            </a:r>
            <a:r>
              <a:rPr lang="en-US" sz="1100" dirty="0"/>
              <a:t> as </a:t>
            </a:r>
            <a:r>
              <a:rPr lang="en-US" sz="1100" dirty="0" err="1"/>
              <a:t>credenciais</a:t>
            </a:r>
            <a:r>
              <a:rPr lang="en-US" sz="1100" dirty="0"/>
              <a:t> </a:t>
            </a:r>
            <a:r>
              <a:rPr lang="en-US" sz="1100" dirty="0" err="1"/>
              <a:t>referente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pefil</a:t>
            </a:r>
            <a:r>
              <a:rPr lang="en-US" sz="1100" dirty="0"/>
              <a:t> </a:t>
            </a:r>
            <a:r>
              <a:rPr lang="en-US" sz="1100" dirty="0" err="1"/>
              <a:t>atual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Pronto, monte </a:t>
            </a:r>
            <a:r>
              <a:rPr lang="en-US" sz="1100" dirty="0" err="1"/>
              <a:t>suas</a:t>
            </a:r>
            <a:r>
              <a:rPr lang="en-US" sz="1100" dirty="0"/>
              <a:t> </a:t>
            </a:r>
            <a:r>
              <a:rPr lang="en-US" sz="1100" dirty="0" err="1"/>
              <a:t>turmas</a:t>
            </a:r>
            <a:r>
              <a:rPr lang="en-US" sz="1100" dirty="0"/>
              <a:t> e </a:t>
            </a:r>
            <a:r>
              <a:rPr lang="en-US" sz="1100" dirty="0" err="1"/>
              <a:t>solicite</a:t>
            </a:r>
            <a:r>
              <a:rPr lang="en-US" sz="1100" dirty="0"/>
              <a:t> que o </a:t>
            </a:r>
            <a:r>
              <a:rPr lang="en-US" sz="1100" dirty="0" err="1"/>
              <a:t>trabalho</a:t>
            </a:r>
            <a:r>
              <a:rPr lang="en-US" sz="1100" dirty="0"/>
              <a:t> final </a:t>
            </a:r>
            <a:r>
              <a:rPr lang="en-US" sz="1100" dirty="0" err="1"/>
              <a:t>seja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dirty="0" err="1"/>
              <a:t>feita</a:t>
            </a:r>
            <a:r>
              <a:rPr lang="en-US" sz="1100" dirty="0"/>
              <a:t> no Dimension, ok? </a:t>
            </a:r>
            <a:r>
              <a:rPr lang="en-US" sz="1100" dirty="0">
                <a:sym typeface="Wingdings" panose="05000000000000000000" pitchFamily="2" charset="2"/>
              </a:rPr>
              <a:t></a:t>
            </a: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0" y="1822976"/>
            <a:ext cx="5437888" cy="3058812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C062115-D993-479F-B1E2-891ED77706D2}"/>
              </a:ext>
            </a:extLst>
          </p:cNvPr>
          <p:cNvSpPr/>
          <p:nvPr/>
        </p:nvSpPr>
        <p:spPr>
          <a:xfrm>
            <a:off x="6026332" y="2251587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520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0165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Treinandos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o </a:t>
            </a:r>
            <a:r>
              <a:rPr lang="en-US" sz="1100" dirty="0" err="1"/>
              <a:t>correto</a:t>
            </a:r>
            <a:r>
              <a:rPr lang="en-US" sz="1100" dirty="0"/>
              <a:t> </a:t>
            </a:r>
            <a:r>
              <a:rPr lang="en-US" sz="1100" dirty="0" err="1"/>
              <a:t>gerenciamento</a:t>
            </a:r>
            <a:r>
              <a:rPr lang="en-US" sz="1100" dirty="0"/>
              <a:t> das </a:t>
            </a:r>
            <a:r>
              <a:rPr lang="en-US" sz="1100" dirty="0" err="1"/>
              <a:t>turmas</a:t>
            </a:r>
            <a:r>
              <a:rPr lang="en-US" sz="1100" dirty="0"/>
              <a:t>,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deve</a:t>
            </a:r>
            <a:r>
              <a:rPr lang="en-US" sz="1100" dirty="0"/>
              <a:t> </a:t>
            </a:r>
            <a:r>
              <a:rPr lang="en-US" sz="1100" dirty="0" err="1"/>
              <a:t>cadastrar</a:t>
            </a:r>
            <a:r>
              <a:rPr lang="en-US" sz="1100" dirty="0"/>
              <a:t> </a:t>
            </a:r>
            <a:r>
              <a:rPr lang="en-US" sz="1100" dirty="0" err="1"/>
              <a:t>perfis</a:t>
            </a:r>
            <a:r>
              <a:rPr lang="en-US" sz="1100" dirty="0"/>
              <a:t> </a:t>
            </a:r>
            <a:r>
              <a:rPr lang="en-US" sz="1100" dirty="0" err="1"/>
              <a:t>básicos</a:t>
            </a:r>
            <a:r>
              <a:rPr lang="en-US" sz="1100" dirty="0"/>
              <a:t>, </a:t>
            </a:r>
            <a:r>
              <a:rPr lang="en-US" sz="1100" dirty="0" err="1"/>
              <a:t>como</a:t>
            </a:r>
            <a:r>
              <a:rPr lang="en-US" sz="1100" dirty="0"/>
              <a:t> um </a:t>
            </a:r>
            <a:r>
              <a:rPr lang="en-US" sz="1100" dirty="0" err="1"/>
              <a:t>Instrutor</a:t>
            </a:r>
            <a:r>
              <a:rPr lang="en-US" sz="1100" dirty="0"/>
              <a:t> (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espécie</a:t>
            </a:r>
            <a:r>
              <a:rPr lang="en-US" sz="1100" dirty="0"/>
              <a:t> de gestor, </a:t>
            </a:r>
            <a:r>
              <a:rPr lang="en-US" sz="1100" dirty="0" err="1"/>
              <a:t>só</a:t>
            </a:r>
            <a:r>
              <a:rPr lang="en-US" sz="1100" dirty="0"/>
              <a:t> </a:t>
            </a:r>
            <a:r>
              <a:rPr lang="en-US" sz="1100" dirty="0" err="1"/>
              <a:t>pra</a:t>
            </a:r>
            <a:r>
              <a:rPr lang="en-US" sz="1100" dirty="0"/>
              <a:t> </a:t>
            </a:r>
            <a:r>
              <a:rPr lang="en-US" sz="1100" dirty="0" err="1"/>
              <a:t>turmas</a:t>
            </a:r>
            <a:r>
              <a:rPr lang="en-US" sz="1100" dirty="0"/>
              <a:t>) e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Analistas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maioria</a:t>
            </a:r>
            <a:r>
              <a:rPr lang="en-US" sz="1100" dirty="0"/>
              <a:t> das </a:t>
            </a:r>
            <a:r>
              <a:rPr lang="en-US" sz="1100" dirty="0" err="1"/>
              <a:t>funcionalidades</a:t>
            </a:r>
            <a:r>
              <a:rPr lang="en-US" sz="1100" dirty="0"/>
              <a:t> </a:t>
            </a:r>
            <a:r>
              <a:rPr lang="en-US" sz="1100" dirty="0" err="1"/>
              <a:t>estão</a:t>
            </a:r>
            <a:r>
              <a:rPr lang="en-US" sz="1100" dirty="0"/>
              <a:t> </a:t>
            </a:r>
            <a:r>
              <a:rPr lang="en-US" sz="1100" dirty="0" err="1"/>
              <a:t>disponíveis</a:t>
            </a:r>
            <a:r>
              <a:rPr lang="en-US" sz="1100" dirty="0"/>
              <a:t> para as </a:t>
            </a:r>
            <a:r>
              <a:rPr lang="en-US" sz="1100" dirty="0" err="1"/>
              <a:t>turmas</a:t>
            </a:r>
            <a:r>
              <a:rPr lang="en-US" sz="1100" dirty="0"/>
              <a:t>, o que é </a:t>
            </a:r>
            <a:r>
              <a:rPr lang="en-US" sz="1100" dirty="0" err="1"/>
              <a:t>perfeito</a:t>
            </a:r>
            <a:r>
              <a:rPr lang="en-US" sz="1100" dirty="0"/>
              <a:t> para </a:t>
            </a:r>
            <a:r>
              <a:rPr lang="en-US" sz="1100" dirty="0" err="1"/>
              <a:t>iniciar</a:t>
            </a:r>
            <a:r>
              <a:rPr lang="en-US" sz="1100" dirty="0"/>
              <a:t> o </a:t>
            </a:r>
            <a:r>
              <a:rPr lang="en-US" sz="1100" dirty="0" err="1"/>
              <a:t>aprendizado</a:t>
            </a:r>
            <a:r>
              <a:rPr lang="en-US" sz="1100" dirty="0"/>
              <a:t> no Dimension;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E para </a:t>
            </a:r>
            <a:r>
              <a:rPr lang="en-US" sz="1100" dirty="0" err="1"/>
              <a:t>você</a:t>
            </a:r>
            <a:r>
              <a:rPr lang="en-US" sz="1100" dirty="0"/>
              <a:t> que </a:t>
            </a:r>
            <a:r>
              <a:rPr lang="en-US" sz="1100" dirty="0" err="1"/>
              <a:t>tem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empresa</a:t>
            </a:r>
            <a:r>
              <a:rPr lang="en-US" sz="1100" dirty="0"/>
              <a:t> de </a:t>
            </a:r>
            <a:r>
              <a:rPr lang="en-US" sz="1100" dirty="0" err="1"/>
              <a:t>treinamentos</a:t>
            </a:r>
            <a:r>
              <a:rPr lang="en-US" sz="1100" dirty="0"/>
              <a:t> é </a:t>
            </a:r>
            <a:r>
              <a:rPr lang="en-US" sz="1100" dirty="0" err="1"/>
              <a:t>melhor</a:t>
            </a:r>
            <a:r>
              <a:rPr lang="en-US" sz="1100" dirty="0"/>
              <a:t> </a:t>
            </a:r>
            <a:r>
              <a:rPr lang="en-US" sz="1100" dirty="0" err="1"/>
              <a:t>ainda</a:t>
            </a:r>
            <a:r>
              <a:rPr lang="en-US" sz="1100" dirty="0"/>
              <a:t>, por o Sistema é </a:t>
            </a:r>
            <a:r>
              <a:rPr lang="en-US" sz="1100" i="1" dirty="0"/>
              <a:t>freeware</a:t>
            </a:r>
            <a:r>
              <a:rPr lang="en-US" sz="1100" dirty="0"/>
              <a:t> e </a:t>
            </a:r>
            <a:r>
              <a:rPr lang="en-US" sz="1100" dirty="0" err="1"/>
              <a:t>pode</a:t>
            </a:r>
            <a:r>
              <a:rPr lang="en-US" sz="1100" dirty="0"/>
              <a:t> ser </a:t>
            </a:r>
            <a:r>
              <a:rPr lang="en-US" sz="1100" dirty="0" err="1"/>
              <a:t>utilizado</a:t>
            </a:r>
            <a:r>
              <a:rPr lang="en-US" sz="1100" dirty="0"/>
              <a:t> </a:t>
            </a:r>
            <a:r>
              <a:rPr lang="en-US" sz="1100" dirty="0" err="1"/>
              <a:t>livremente</a:t>
            </a:r>
            <a:r>
              <a:rPr lang="en-US" sz="1100" dirty="0"/>
              <a:t> para </a:t>
            </a:r>
            <a:r>
              <a:rPr lang="en-US" sz="1100" dirty="0" err="1"/>
              <a:t>ensinar</a:t>
            </a:r>
            <a:r>
              <a:rPr lang="en-US" sz="1100" dirty="0"/>
              <a:t> APF, </a:t>
            </a:r>
            <a:r>
              <a:rPr lang="en-US" sz="1100" dirty="0" err="1"/>
              <a:t>já</a:t>
            </a:r>
            <a:r>
              <a:rPr lang="en-US" sz="1100" dirty="0"/>
              <a:t> que segue </a:t>
            </a:r>
            <a:r>
              <a:rPr lang="en-US" sz="1100" dirty="0" err="1"/>
              <a:t>padrões</a:t>
            </a:r>
            <a:r>
              <a:rPr lang="en-US" sz="1100" dirty="0"/>
              <a:t> </a:t>
            </a:r>
            <a:r>
              <a:rPr lang="en-US" sz="1100" dirty="0" err="1"/>
              <a:t>mundialmente</a:t>
            </a:r>
            <a:r>
              <a:rPr lang="en-US" sz="1100" dirty="0"/>
              <a:t> </a:t>
            </a:r>
            <a:r>
              <a:rPr lang="en-US" sz="1100" dirty="0" err="1"/>
              <a:t>conhecidos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Feito</a:t>
            </a:r>
            <a:r>
              <a:rPr lang="en-US" sz="1100" dirty="0"/>
              <a:t> </a:t>
            </a:r>
            <a:r>
              <a:rPr lang="en-US" sz="1100" dirty="0" err="1"/>
              <a:t>este</a:t>
            </a:r>
            <a:r>
              <a:rPr lang="en-US" sz="1100" dirty="0"/>
              <a:t> </a:t>
            </a:r>
            <a:r>
              <a:rPr lang="en-US" sz="1100" dirty="0" err="1"/>
              <a:t>parêntese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ABA </a:t>
            </a:r>
            <a:r>
              <a:rPr lang="en-US" sz="1100" b="1" dirty="0" err="1"/>
              <a:t>Educação</a:t>
            </a:r>
            <a:r>
              <a:rPr lang="en-US" sz="1100" dirty="0"/>
              <a:t>, </a:t>
            </a: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às</a:t>
            </a:r>
            <a:r>
              <a:rPr lang="en-US" sz="1100" dirty="0"/>
              <a:t> </a:t>
            </a:r>
            <a:r>
              <a:rPr lang="en-US" sz="1100" dirty="0" err="1"/>
              <a:t>outras</a:t>
            </a:r>
            <a:r>
              <a:rPr lang="en-US" sz="1100" dirty="0"/>
              <a:t> abas do módulo administrativo.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0" y="1822976"/>
            <a:ext cx="5437888" cy="3058811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6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Fornecedores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você</a:t>
            </a:r>
            <a:r>
              <a:rPr lang="en-US" sz="1100" dirty="0"/>
              <a:t> que é um </a:t>
            </a:r>
            <a:r>
              <a:rPr lang="en-US" sz="1100" dirty="0" err="1"/>
              <a:t>órgão</a:t>
            </a:r>
            <a:r>
              <a:rPr lang="en-US" sz="1100" dirty="0"/>
              <a:t> </a:t>
            </a:r>
            <a:r>
              <a:rPr lang="en-US" sz="1100" dirty="0" err="1"/>
              <a:t>público</a:t>
            </a:r>
            <a:r>
              <a:rPr lang="en-US" sz="1100" dirty="0"/>
              <a:t> e </a:t>
            </a:r>
            <a:r>
              <a:rPr lang="en-US" sz="1100" dirty="0" err="1"/>
              <a:t>contrata</a:t>
            </a:r>
            <a:r>
              <a:rPr lang="en-US" sz="1100" dirty="0"/>
              <a:t> </a:t>
            </a:r>
            <a:r>
              <a:rPr lang="en-US" sz="1100" dirty="0" err="1"/>
              <a:t>Fábricas</a:t>
            </a:r>
            <a:r>
              <a:rPr lang="en-US" sz="1100" dirty="0"/>
              <a:t> de Software e/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Fábrica</a:t>
            </a:r>
            <a:r>
              <a:rPr lang="en-US" sz="1100" dirty="0"/>
              <a:t> de </a:t>
            </a:r>
            <a:r>
              <a:rPr lang="en-US" sz="1100" dirty="0" err="1"/>
              <a:t>Métricas</a:t>
            </a:r>
            <a:r>
              <a:rPr lang="en-US" sz="1100" dirty="0"/>
              <a:t> de Software, o Dimension é </a:t>
            </a:r>
            <a:r>
              <a:rPr lang="en-US" sz="1100" dirty="0" err="1"/>
              <a:t>perfeito</a:t>
            </a:r>
            <a:r>
              <a:rPr lang="en-US" sz="1100" dirty="0"/>
              <a:t>, pois </a:t>
            </a:r>
            <a:r>
              <a:rPr lang="en-US" sz="1100" dirty="0" err="1"/>
              <a:t>realiza</a:t>
            </a:r>
            <a:r>
              <a:rPr lang="en-US" sz="1100" dirty="0"/>
              <a:t> a </a:t>
            </a:r>
            <a:r>
              <a:rPr lang="en-US" sz="1100" dirty="0" err="1"/>
              <a:t>gestão</a:t>
            </a:r>
            <a:r>
              <a:rPr lang="en-US" sz="1100" dirty="0"/>
              <a:t> de </a:t>
            </a:r>
            <a:r>
              <a:rPr lang="en-US" sz="1100" dirty="0" err="1"/>
              <a:t>fornecedores</a:t>
            </a:r>
            <a:r>
              <a:rPr lang="en-US" sz="1100" dirty="0"/>
              <a:t> por complete,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seja</a:t>
            </a:r>
            <a:r>
              <a:rPr lang="en-US" sz="1100" dirty="0"/>
              <a:t>, </a:t>
            </a:r>
            <a:r>
              <a:rPr lang="en-US" sz="1100" dirty="0" err="1"/>
              <a:t>usuários</a:t>
            </a:r>
            <a:r>
              <a:rPr lang="en-US" sz="1100" dirty="0"/>
              <a:t> e </a:t>
            </a:r>
            <a:r>
              <a:rPr lang="en-US" sz="1100" dirty="0" err="1"/>
              <a:t>perfis</a:t>
            </a:r>
            <a:r>
              <a:rPr lang="en-US" sz="1100" dirty="0"/>
              <a:t> </a:t>
            </a:r>
            <a:r>
              <a:rPr lang="en-US" sz="1100" dirty="0" err="1"/>
              <a:t>vinculados</a:t>
            </a:r>
            <a:r>
              <a:rPr lang="en-US" sz="1100" dirty="0"/>
              <a:t>, </a:t>
            </a:r>
            <a:r>
              <a:rPr lang="en-US" sz="1100" dirty="0" err="1"/>
              <a:t>contagens</a:t>
            </a:r>
            <a:r>
              <a:rPr lang="en-US" sz="1100" dirty="0"/>
              <a:t> </a:t>
            </a:r>
            <a:r>
              <a:rPr lang="en-US" sz="1100" dirty="0" err="1"/>
              <a:t>isoladas</a:t>
            </a:r>
            <a:r>
              <a:rPr lang="en-US" sz="1100" dirty="0"/>
              <a:t>, </a:t>
            </a:r>
            <a:r>
              <a:rPr lang="en-US" sz="1100" dirty="0" err="1"/>
              <a:t>possibilidade</a:t>
            </a:r>
            <a:r>
              <a:rPr lang="en-US" sz="1100" dirty="0"/>
              <a:t> de </a:t>
            </a:r>
            <a:r>
              <a:rPr lang="en-US" sz="1100" dirty="0" err="1"/>
              <a:t>comparação</a:t>
            </a:r>
            <a:r>
              <a:rPr lang="en-US" sz="1100" dirty="0"/>
              <a:t> entre </a:t>
            </a:r>
            <a:r>
              <a:rPr lang="en-US" sz="1100" dirty="0" err="1"/>
              <a:t>Auditorias</a:t>
            </a:r>
            <a:r>
              <a:rPr lang="en-US" sz="1100" dirty="0"/>
              <a:t> e </a:t>
            </a:r>
            <a:r>
              <a:rPr lang="en-US" sz="1100" dirty="0" err="1"/>
              <a:t>Fiscalização</a:t>
            </a:r>
            <a:r>
              <a:rPr lang="en-US" sz="1100" dirty="0"/>
              <a:t> de </a:t>
            </a:r>
            <a:r>
              <a:rPr lang="en-US" sz="1100" dirty="0" err="1"/>
              <a:t>Contrato</a:t>
            </a:r>
            <a:r>
              <a:rPr lang="en-US" sz="1100" dirty="0"/>
              <a:t>, </a:t>
            </a:r>
            <a:r>
              <a:rPr lang="en-US" sz="1100" dirty="0" err="1"/>
              <a:t>enfim</a:t>
            </a:r>
            <a:r>
              <a:rPr lang="en-US" sz="1100" dirty="0"/>
              <a:t>, é um </a:t>
            </a:r>
            <a:r>
              <a:rPr lang="en-US" sz="1100" dirty="0" err="1"/>
              <a:t>universo</a:t>
            </a:r>
            <a:r>
              <a:rPr lang="en-US" sz="1100" dirty="0"/>
              <a:t> de </a:t>
            </a:r>
            <a:r>
              <a:rPr lang="en-US" sz="1100" dirty="0" err="1"/>
              <a:t>possibilidades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cadastrar</a:t>
            </a:r>
            <a:r>
              <a:rPr lang="en-US" sz="1100" dirty="0"/>
              <a:t> um </a:t>
            </a:r>
            <a:r>
              <a:rPr lang="en-US" sz="1100" dirty="0" err="1"/>
              <a:t>fornecedor</a:t>
            </a:r>
            <a:r>
              <a:rPr lang="en-US" sz="1100" dirty="0"/>
              <a:t>, o Sistema </a:t>
            </a:r>
            <a:r>
              <a:rPr lang="en-US" sz="1100" dirty="0" err="1"/>
              <a:t>cria</a:t>
            </a:r>
            <a:r>
              <a:rPr lang="en-US" sz="1100" dirty="0"/>
              <a:t> um “</a:t>
            </a:r>
            <a:r>
              <a:rPr lang="en-US" sz="1100" dirty="0" err="1"/>
              <a:t>mundo</a:t>
            </a:r>
            <a:r>
              <a:rPr lang="en-US" sz="1100" dirty="0"/>
              <a:t>” à </a:t>
            </a:r>
            <a:r>
              <a:rPr lang="en-US" sz="1100" dirty="0" err="1"/>
              <a:t>parte</a:t>
            </a:r>
            <a:r>
              <a:rPr lang="en-US" sz="1100" dirty="0"/>
              <a:t>,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seja</a:t>
            </a:r>
            <a:r>
              <a:rPr lang="en-US" sz="1100" dirty="0"/>
              <a:t>, </a:t>
            </a:r>
            <a:r>
              <a:rPr lang="en-US" sz="1100" dirty="0" err="1"/>
              <a:t>tudo</a:t>
            </a:r>
            <a:r>
              <a:rPr lang="en-US" sz="1100" dirty="0"/>
              <a:t> a que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tem</a:t>
            </a:r>
            <a:r>
              <a:rPr lang="en-US" sz="1100" dirty="0"/>
              <a:t> </a:t>
            </a:r>
            <a:r>
              <a:rPr lang="en-US" sz="1100" dirty="0" err="1"/>
              <a:t>acesso</a:t>
            </a:r>
            <a:r>
              <a:rPr lang="en-US" sz="1100" dirty="0"/>
              <a:t> o </a:t>
            </a:r>
            <a:r>
              <a:rPr lang="en-US" sz="1100" dirty="0" err="1"/>
              <a:t>fornecedor</a:t>
            </a:r>
            <a:r>
              <a:rPr lang="en-US" sz="1100" dirty="0"/>
              <a:t> </a:t>
            </a:r>
            <a:r>
              <a:rPr lang="en-US" sz="1100" dirty="0" err="1"/>
              <a:t>terá</a:t>
            </a:r>
            <a:r>
              <a:rPr lang="en-US" sz="1100" dirty="0"/>
              <a:t>,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termos</a:t>
            </a:r>
            <a:r>
              <a:rPr lang="en-US" sz="1100" dirty="0"/>
              <a:t> de </a:t>
            </a:r>
            <a:r>
              <a:rPr lang="en-US" sz="1100" dirty="0" err="1"/>
              <a:t>funcionalidades</a:t>
            </a:r>
            <a:r>
              <a:rPr lang="en-US" sz="1100" dirty="0"/>
              <a:t>, </a:t>
            </a:r>
            <a:r>
              <a:rPr lang="en-US" sz="1100" dirty="0" err="1"/>
              <a:t>entretanto</a:t>
            </a:r>
            <a:r>
              <a:rPr lang="en-US" sz="1100" dirty="0"/>
              <a:t>, um </a:t>
            </a:r>
            <a:r>
              <a:rPr lang="en-US" sz="1100" dirty="0" err="1"/>
              <a:t>fornecedor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visualiza</a:t>
            </a:r>
            <a:r>
              <a:rPr lang="en-US" sz="1100" dirty="0"/>
              <a:t> </a:t>
            </a:r>
            <a:r>
              <a:rPr lang="en-US" sz="1100" dirty="0" err="1"/>
              <a:t>contagens</a:t>
            </a:r>
            <a:r>
              <a:rPr lang="en-US" sz="1100" dirty="0"/>
              <a:t> de outros </a:t>
            </a:r>
            <a:r>
              <a:rPr lang="en-US" sz="1100" dirty="0" err="1"/>
              <a:t>fornecedores</a:t>
            </a:r>
            <a:r>
              <a:rPr lang="en-US" sz="1100" dirty="0"/>
              <a:t>, mas </a:t>
            </a:r>
            <a:r>
              <a:rPr lang="en-US" sz="1100" dirty="0" err="1"/>
              <a:t>você</a:t>
            </a:r>
            <a:r>
              <a:rPr lang="en-US" sz="1100" dirty="0"/>
              <a:t> sim, </a:t>
            </a:r>
            <a:r>
              <a:rPr lang="en-US" sz="1100" dirty="0" err="1"/>
              <a:t>visualiza</a:t>
            </a:r>
            <a:r>
              <a:rPr lang="en-US" sz="1100" dirty="0"/>
              <a:t> de </a:t>
            </a:r>
            <a:r>
              <a:rPr lang="en-US" sz="1100" dirty="0" err="1"/>
              <a:t>todos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fornecedores</a:t>
            </a:r>
            <a:r>
              <a:rPr lang="en-US" sz="1100" dirty="0"/>
              <a:t> </a:t>
            </a:r>
            <a:r>
              <a:rPr lang="en-US" sz="1100" dirty="0" err="1"/>
              <a:t>tem</a:t>
            </a:r>
            <a:r>
              <a:rPr lang="en-US" sz="1100" dirty="0"/>
              <a:t> </a:t>
            </a:r>
            <a:r>
              <a:rPr lang="en-US" sz="1100" dirty="0" err="1"/>
              <a:t>seus</a:t>
            </a:r>
            <a:r>
              <a:rPr lang="en-US" sz="1100" dirty="0"/>
              <a:t> </a:t>
            </a:r>
            <a:r>
              <a:rPr lang="en-US" sz="1100" dirty="0" err="1"/>
              <a:t>próprios</a:t>
            </a:r>
            <a:r>
              <a:rPr lang="en-US" sz="1100" dirty="0"/>
              <a:t> </a:t>
            </a:r>
            <a:r>
              <a:rPr lang="en-US" sz="1100" dirty="0" err="1"/>
              <a:t>usuários</a:t>
            </a:r>
            <a:r>
              <a:rPr lang="en-US" sz="1100" dirty="0"/>
              <a:t>, </a:t>
            </a:r>
            <a:r>
              <a:rPr lang="en-US" sz="1100" dirty="0" err="1"/>
              <a:t>contratos</a:t>
            </a:r>
            <a:r>
              <a:rPr lang="en-US" sz="1100" dirty="0"/>
              <a:t>, </a:t>
            </a:r>
            <a:r>
              <a:rPr lang="en-US" sz="1100" dirty="0" err="1"/>
              <a:t>projetos</a:t>
            </a:r>
            <a:r>
              <a:rPr lang="en-US" sz="1100" dirty="0"/>
              <a:t>, mas </a:t>
            </a:r>
            <a:r>
              <a:rPr lang="en-US" sz="1100" dirty="0" err="1"/>
              <a:t>cliente</a:t>
            </a:r>
            <a:r>
              <a:rPr lang="en-US" sz="1100" dirty="0"/>
              <a:t> </a:t>
            </a:r>
            <a:r>
              <a:rPr lang="en-US" sz="1100" dirty="0" err="1"/>
              <a:t>só</a:t>
            </a:r>
            <a:r>
              <a:rPr lang="en-US" sz="1100" dirty="0"/>
              <a:t> </a:t>
            </a:r>
            <a:r>
              <a:rPr lang="en-US" sz="1100" dirty="0" err="1"/>
              <a:t>tem</a:t>
            </a:r>
            <a:r>
              <a:rPr lang="en-US" sz="1100" dirty="0"/>
              <a:t> um, </a:t>
            </a:r>
            <a:r>
              <a:rPr lang="en-US" sz="1100" dirty="0" err="1"/>
              <a:t>isso</a:t>
            </a:r>
            <a:r>
              <a:rPr lang="en-US" sz="1100" dirty="0"/>
              <a:t> </a:t>
            </a:r>
            <a:r>
              <a:rPr lang="en-US" sz="1100" dirty="0" err="1"/>
              <a:t>mesmo</a:t>
            </a:r>
            <a:r>
              <a:rPr lang="en-US" sz="1100" dirty="0"/>
              <a:t>, </a:t>
            </a:r>
            <a:r>
              <a:rPr lang="en-US" sz="1100" dirty="0" err="1"/>
              <a:t>você</a:t>
            </a:r>
            <a:r>
              <a:rPr lang="en-US" sz="1100" dirty="0"/>
              <a:t> é o </a:t>
            </a:r>
            <a:r>
              <a:rPr lang="en-US" sz="1100" dirty="0" err="1"/>
              <a:t>Cliente</a:t>
            </a:r>
            <a:r>
              <a:rPr lang="en-US" sz="1100" dirty="0"/>
              <a:t> </a:t>
            </a:r>
            <a:r>
              <a:rPr lang="en-US" sz="1100" dirty="0" err="1"/>
              <a:t>único</a:t>
            </a:r>
            <a:r>
              <a:rPr lang="en-US" sz="1100" dirty="0"/>
              <a:t> de um </a:t>
            </a:r>
            <a:r>
              <a:rPr lang="en-US" sz="1100" dirty="0" err="1"/>
              <a:t>fornecedor</a:t>
            </a:r>
            <a:r>
              <a:rPr lang="en-US" sz="1100" dirty="0"/>
              <a:t> e </a:t>
            </a:r>
            <a:r>
              <a:rPr lang="en-US" sz="1100" dirty="0" err="1"/>
              <a:t>ele</a:t>
            </a:r>
            <a:r>
              <a:rPr lang="en-US" sz="1100" dirty="0"/>
              <a:t>, </a:t>
            </a:r>
            <a:r>
              <a:rPr lang="en-US" sz="1100" dirty="0" err="1"/>
              <a:t>sendo</a:t>
            </a:r>
            <a:r>
              <a:rPr lang="en-US" sz="1100" dirty="0"/>
              <a:t> um </a:t>
            </a:r>
            <a:r>
              <a:rPr lang="en-US" sz="1100" dirty="0" err="1"/>
              <a:t>fornecedor</a:t>
            </a:r>
            <a:r>
              <a:rPr lang="en-US" sz="1100" dirty="0"/>
              <a:t>,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utilizar</a:t>
            </a:r>
            <a:r>
              <a:rPr lang="en-US" sz="1100" dirty="0"/>
              <a:t> o Sistema para </a:t>
            </a:r>
            <a:r>
              <a:rPr lang="en-US" sz="1100" dirty="0" err="1"/>
              <a:t>cadastrar</a:t>
            </a:r>
            <a:r>
              <a:rPr lang="en-US" sz="1100" dirty="0"/>
              <a:t> outros </a:t>
            </a:r>
            <a:r>
              <a:rPr lang="en-US" sz="1100" dirty="0" err="1"/>
              <a:t>clientes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Dado o </a:t>
            </a:r>
            <a:r>
              <a:rPr lang="en-US" sz="1100" dirty="0" err="1"/>
              <a:t>dinamismo</a:t>
            </a:r>
            <a:r>
              <a:rPr lang="en-US" sz="1100" dirty="0"/>
              <a:t> do Sistema, um </a:t>
            </a:r>
            <a:r>
              <a:rPr lang="en-US" sz="1100" dirty="0" err="1"/>
              <a:t>fornecedor</a:t>
            </a:r>
            <a:r>
              <a:rPr lang="en-US" sz="1100" dirty="0"/>
              <a:t> </a:t>
            </a:r>
            <a:r>
              <a:rPr lang="en-US" sz="1100" dirty="0" err="1"/>
              <a:t>também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ser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empresa</a:t>
            </a:r>
            <a:r>
              <a:rPr lang="en-US" sz="1100" dirty="0"/>
              <a:t> principal no Sistema e </a:t>
            </a:r>
            <a:r>
              <a:rPr lang="en-US" sz="1100" dirty="0" err="1"/>
              <a:t>ter</a:t>
            </a:r>
            <a:r>
              <a:rPr lang="en-US" sz="1100" dirty="0"/>
              <a:t> </a:t>
            </a:r>
            <a:r>
              <a:rPr lang="en-US" sz="1100" dirty="0" err="1"/>
              <a:t>seus</a:t>
            </a:r>
            <a:r>
              <a:rPr lang="en-US" sz="1100" dirty="0"/>
              <a:t> </a:t>
            </a:r>
            <a:r>
              <a:rPr lang="en-US" sz="1100" dirty="0" err="1"/>
              <a:t>próprios</a:t>
            </a:r>
            <a:r>
              <a:rPr lang="en-US" sz="1100" dirty="0"/>
              <a:t> </a:t>
            </a:r>
            <a:r>
              <a:rPr lang="en-US" sz="1100" dirty="0" err="1"/>
              <a:t>fornecedores</a:t>
            </a:r>
            <a:r>
              <a:rPr lang="en-US" sz="1100" dirty="0"/>
              <a:t>, com </a:t>
            </a:r>
            <a:r>
              <a:rPr lang="en-US" sz="1100" dirty="0" err="1"/>
              <a:t>seus</a:t>
            </a:r>
            <a:r>
              <a:rPr lang="en-US" sz="1100" dirty="0"/>
              <a:t> </a:t>
            </a:r>
            <a:r>
              <a:rPr lang="en-US" sz="1100" dirty="0" err="1"/>
              <a:t>usuários</a:t>
            </a:r>
            <a:r>
              <a:rPr lang="en-US" sz="1100" dirty="0"/>
              <a:t> e </a:t>
            </a:r>
            <a:r>
              <a:rPr lang="en-US" sz="1100" dirty="0" err="1"/>
              <a:t>perfis</a:t>
            </a:r>
            <a:r>
              <a:rPr lang="en-US" sz="1100" dirty="0"/>
              <a:t>, </a:t>
            </a:r>
            <a:r>
              <a:rPr lang="en-US" sz="1100" dirty="0" err="1"/>
              <a:t>tudo</a:t>
            </a:r>
            <a:r>
              <a:rPr lang="en-US" sz="1100" dirty="0"/>
              <a:t> </a:t>
            </a:r>
            <a:r>
              <a:rPr lang="en-US" sz="1100" dirty="0" err="1"/>
              <a:t>isolado</a:t>
            </a:r>
            <a:r>
              <a:rPr lang="en-US" sz="1100" dirty="0"/>
              <a:t> um do outro; </a:t>
            </a: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entender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isso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longo</a:t>
            </a:r>
            <a:r>
              <a:rPr lang="en-US" sz="1100" dirty="0"/>
              <a:t> do </a:t>
            </a:r>
            <a:r>
              <a:rPr lang="en-US" sz="1100" dirty="0" err="1"/>
              <a:t>curso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1" y="1822976"/>
            <a:ext cx="5437886" cy="3058811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41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Fornecedores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cadastro</a:t>
            </a:r>
            <a:r>
              <a:rPr lang="en-US" sz="1100" dirty="0"/>
              <a:t> de um </a:t>
            </a:r>
            <a:r>
              <a:rPr lang="en-US" sz="1100" dirty="0" err="1"/>
              <a:t>fornecedor</a:t>
            </a:r>
            <a:r>
              <a:rPr lang="en-US" sz="1100" dirty="0"/>
              <a:t> é </a:t>
            </a:r>
            <a:r>
              <a:rPr lang="en-US" sz="1100" dirty="0" err="1"/>
              <a:t>muito</a:t>
            </a:r>
            <a:r>
              <a:rPr lang="en-US" sz="1100" dirty="0"/>
              <a:t> simples, </a:t>
            </a:r>
            <a:r>
              <a:rPr lang="en-US" sz="1100" dirty="0" err="1"/>
              <a:t>basta</a:t>
            </a:r>
            <a:r>
              <a:rPr lang="en-US" sz="1100" dirty="0"/>
              <a:t> </a:t>
            </a:r>
            <a:r>
              <a:rPr lang="en-US" sz="1100" dirty="0" err="1"/>
              <a:t>preencher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campos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tela</a:t>
            </a:r>
            <a:r>
              <a:rPr lang="en-US" sz="1100" dirty="0"/>
              <a:t> e </a:t>
            </a: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Salvar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Após</a:t>
            </a:r>
            <a:r>
              <a:rPr lang="en-US" sz="1100" dirty="0"/>
              <a:t> </a:t>
            </a:r>
            <a:r>
              <a:rPr lang="en-US" sz="1100" dirty="0" err="1"/>
              <a:t>esta</a:t>
            </a:r>
            <a:r>
              <a:rPr lang="en-US" sz="1100" dirty="0"/>
              <a:t> </a:t>
            </a:r>
            <a:r>
              <a:rPr lang="en-US" sz="1100" dirty="0" err="1"/>
              <a:t>ação</a:t>
            </a:r>
            <a:r>
              <a:rPr lang="en-US" sz="1100" dirty="0"/>
              <a:t>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inserir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logomarca</a:t>
            </a:r>
            <a:r>
              <a:rPr lang="en-US" sz="1100" dirty="0"/>
              <a:t> para o </a:t>
            </a:r>
            <a:r>
              <a:rPr lang="en-US" sz="1100" dirty="0" err="1"/>
              <a:t>fornecedor</a:t>
            </a:r>
            <a:r>
              <a:rPr lang="en-US" sz="1100" dirty="0"/>
              <a:t>, se for o </a:t>
            </a:r>
            <a:r>
              <a:rPr lang="en-US" sz="1100" dirty="0" err="1"/>
              <a:t>caso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gestão</a:t>
            </a:r>
            <a:r>
              <a:rPr lang="en-US" sz="1100" dirty="0"/>
              <a:t> dos </a:t>
            </a:r>
            <a:r>
              <a:rPr lang="en-US" sz="1100" dirty="0" err="1"/>
              <a:t>fornecedores</a:t>
            </a:r>
            <a:r>
              <a:rPr lang="en-US" sz="1100" dirty="0"/>
              <a:t> é </a:t>
            </a:r>
            <a:r>
              <a:rPr lang="en-US" sz="1100" dirty="0" err="1"/>
              <a:t>feita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mesma</a:t>
            </a:r>
            <a:r>
              <a:rPr lang="en-US" sz="1100" dirty="0"/>
              <a:t> </a:t>
            </a:r>
            <a:r>
              <a:rPr lang="en-US" sz="1100" dirty="0" err="1"/>
              <a:t>tela</a:t>
            </a:r>
            <a:r>
              <a:rPr lang="en-US" sz="1100" dirty="0"/>
              <a:t>, </a:t>
            </a:r>
            <a:r>
              <a:rPr lang="en-US" sz="1100" dirty="0" err="1"/>
              <a:t>através</a:t>
            </a:r>
            <a:r>
              <a:rPr lang="en-US" sz="1100" dirty="0"/>
              <a:t> da Caixa de </a:t>
            </a:r>
            <a:r>
              <a:rPr lang="en-US" sz="1100" dirty="0" err="1"/>
              <a:t>seleção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alterar</a:t>
            </a:r>
            <a:r>
              <a:rPr lang="en-US" sz="1100" dirty="0"/>
              <a:t>, </a:t>
            </a:r>
            <a:r>
              <a:rPr lang="en-US" sz="1100" dirty="0" err="1"/>
              <a:t>basta</a:t>
            </a:r>
            <a:r>
              <a:rPr lang="en-US" sz="1100" dirty="0"/>
              <a:t> </a:t>
            </a:r>
            <a:r>
              <a:rPr lang="en-US" sz="1100" dirty="0" err="1"/>
              <a:t>selecionar</a:t>
            </a:r>
            <a:r>
              <a:rPr lang="en-US" sz="1100" dirty="0"/>
              <a:t> o </a:t>
            </a:r>
            <a:r>
              <a:rPr lang="en-US" sz="1100" dirty="0" err="1"/>
              <a:t>fornecedor</a:t>
            </a:r>
            <a:r>
              <a:rPr lang="en-US" sz="1100" dirty="0"/>
              <a:t> e </a:t>
            </a: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Alterar</a:t>
            </a:r>
            <a:r>
              <a:rPr lang="en-US" sz="1100" dirty="0"/>
              <a:t>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1" y="1822976"/>
            <a:ext cx="5437886" cy="3058810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87F8205-1DE9-4FC1-8E2D-4A0A796C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62" y="4075611"/>
            <a:ext cx="3605249" cy="19331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9326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Usuários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Este é um dos </a:t>
            </a:r>
            <a:r>
              <a:rPr lang="en-US" sz="1100" dirty="0" err="1"/>
              <a:t>módulos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importantes</a:t>
            </a:r>
            <a:r>
              <a:rPr lang="en-US" sz="1100" dirty="0"/>
              <a:t> e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dinâmicos</a:t>
            </a:r>
            <a:r>
              <a:rPr lang="en-US" sz="1100" dirty="0"/>
              <a:t> do Sistema;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Com </a:t>
            </a:r>
            <a:r>
              <a:rPr lang="en-US" sz="1100" dirty="0" err="1"/>
              <a:t>ele</a:t>
            </a:r>
            <a:r>
              <a:rPr lang="en-US" sz="1100" dirty="0"/>
              <a:t> é </a:t>
            </a:r>
            <a:r>
              <a:rPr lang="en-US" sz="1100" dirty="0" err="1"/>
              <a:t>possível</a:t>
            </a:r>
            <a:r>
              <a:rPr lang="en-US" sz="1100" dirty="0"/>
              <a:t> </a:t>
            </a:r>
            <a:r>
              <a:rPr lang="en-US" sz="1100" dirty="0" err="1"/>
              <a:t>cadastrar</a:t>
            </a:r>
            <a:r>
              <a:rPr lang="en-US" sz="1100" dirty="0"/>
              <a:t> o </a:t>
            </a:r>
            <a:r>
              <a:rPr lang="en-US" sz="1100" dirty="0" err="1"/>
              <a:t>mesmo</a:t>
            </a:r>
            <a:r>
              <a:rPr lang="en-US" sz="1100" dirty="0"/>
              <a:t> </a:t>
            </a:r>
            <a:r>
              <a:rPr lang="en-US" sz="1100" dirty="0" err="1"/>
              <a:t>usuário</a:t>
            </a:r>
            <a:r>
              <a:rPr lang="en-US" sz="1100" dirty="0"/>
              <a:t> com </a:t>
            </a:r>
            <a:r>
              <a:rPr lang="en-US" sz="1100" dirty="0" err="1"/>
              <a:t>vários</a:t>
            </a:r>
            <a:r>
              <a:rPr lang="en-US" sz="1100" dirty="0"/>
              <a:t> </a:t>
            </a:r>
            <a:r>
              <a:rPr lang="en-US" sz="1100" dirty="0" err="1"/>
              <a:t>perfis</a:t>
            </a:r>
            <a:r>
              <a:rPr lang="en-US" sz="1100" dirty="0"/>
              <a:t>, </a:t>
            </a:r>
            <a:r>
              <a:rPr lang="en-US" sz="1100" dirty="0" err="1"/>
              <a:t>seja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empresa</a:t>
            </a:r>
            <a:r>
              <a:rPr lang="en-US" sz="1100" dirty="0"/>
              <a:t>, </a:t>
            </a:r>
            <a:r>
              <a:rPr lang="en-US" sz="1100" dirty="0" err="1"/>
              <a:t>seja</a:t>
            </a:r>
            <a:r>
              <a:rPr lang="en-US" sz="1100" dirty="0"/>
              <a:t> no </a:t>
            </a:r>
            <a:r>
              <a:rPr lang="en-US" sz="1100" dirty="0" err="1"/>
              <a:t>fornecedor</a:t>
            </a:r>
            <a:r>
              <a:rPr lang="en-US" sz="1100" dirty="0"/>
              <a:t>, </a:t>
            </a:r>
            <a:r>
              <a:rPr lang="en-US" sz="1100" dirty="0" err="1"/>
              <a:t>seja</a:t>
            </a:r>
            <a:r>
              <a:rPr lang="en-US" sz="1100" dirty="0"/>
              <a:t> </a:t>
            </a:r>
            <a:r>
              <a:rPr lang="en-US" sz="1100" dirty="0" err="1"/>
              <a:t>nas</a:t>
            </a:r>
            <a:r>
              <a:rPr lang="en-US" sz="1100" dirty="0"/>
              <a:t> </a:t>
            </a:r>
            <a:r>
              <a:rPr lang="en-US" sz="1100" dirty="0" err="1"/>
              <a:t>turmas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Sistema </a:t>
            </a:r>
            <a:r>
              <a:rPr lang="en-US" sz="1100" dirty="0" err="1"/>
              <a:t>faz</a:t>
            </a:r>
            <a:r>
              <a:rPr lang="en-US" sz="1100" dirty="0"/>
              <a:t> o </a:t>
            </a:r>
            <a:r>
              <a:rPr lang="en-US" sz="1100" dirty="0" err="1"/>
              <a:t>isolamento</a:t>
            </a:r>
            <a:r>
              <a:rPr lang="en-US" sz="1100" dirty="0"/>
              <a:t> de </a:t>
            </a:r>
            <a:r>
              <a:rPr lang="en-US" sz="1100" dirty="0" err="1"/>
              <a:t>cada</a:t>
            </a:r>
            <a:r>
              <a:rPr lang="en-US" sz="1100" dirty="0"/>
              <a:t> um dos </a:t>
            </a:r>
            <a:r>
              <a:rPr lang="en-US" sz="1100" dirty="0" err="1"/>
              <a:t>perfis</a:t>
            </a:r>
            <a:r>
              <a:rPr lang="en-US" sz="1100" dirty="0"/>
              <a:t> de </a:t>
            </a:r>
            <a:r>
              <a:rPr lang="en-US" sz="1100" dirty="0" err="1"/>
              <a:t>acordo</a:t>
            </a:r>
            <a:r>
              <a:rPr lang="en-US" sz="1100" dirty="0"/>
              <a:t> com o login, </a:t>
            </a:r>
            <a:r>
              <a:rPr lang="en-US" sz="1100" dirty="0" err="1"/>
              <a:t>isso</a:t>
            </a:r>
            <a:r>
              <a:rPr lang="en-US" sz="1100" dirty="0"/>
              <a:t> </a:t>
            </a:r>
            <a:r>
              <a:rPr lang="en-US" sz="1100" dirty="0" err="1"/>
              <a:t>permite</a:t>
            </a:r>
            <a:r>
              <a:rPr lang="en-US" sz="1100" dirty="0"/>
              <a:t> com que um </a:t>
            </a:r>
            <a:r>
              <a:rPr lang="en-US" sz="1100" dirty="0" err="1"/>
              <a:t>Analista</a:t>
            </a:r>
            <a:r>
              <a:rPr lang="en-US" sz="1100" dirty="0"/>
              <a:t>, por </a:t>
            </a:r>
            <a:r>
              <a:rPr lang="en-US" sz="1100" dirty="0" err="1"/>
              <a:t>exemplo</a:t>
            </a:r>
            <a:r>
              <a:rPr lang="en-US" sz="1100" dirty="0"/>
              <a:t>, </a:t>
            </a:r>
            <a:r>
              <a:rPr lang="en-US" sz="1100" dirty="0" err="1"/>
              <a:t>trabalhe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empresa</a:t>
            </a:r>
            <a:r>
              <a:rPr lang="en-US" sz="1100" dirty="0"/>
              <a:t> e se </a:t>
            </a:r>
            <a:r>
              <a:rPr lang="en-US" sz="1100" dirty="0" err="1"/>
              <a:t>logue</a:t>
            </a:r>
            <a:r>
              <a:rPr lang="en-US" sz="1100" dirty="0"/>
              <a:t> no Sistema </a:t>
            </a:r>
            <a:r>
              <a:rPr lang="en-US" sz="1100" dirty="0" err="1"/>
              <a:t>isoladamente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cada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Também</a:t>
            </a:r>
            <a:r>
              <a:rPr lang="en-US" sz="1100" dirty="0"/>
              <a:t> é </a:t>
            </a:r>
            <a:r>
              <a:rPr lang="en-US" sz="1100" dirty="0" err="1"/>
              <a:t>possível</a:t>
            </a:r>
            <a:r>
              <a:rPr lang="en-US" sz="1100" dirty="0"/>
              <a:t> que um </a:t>
            </a:r>
            <a:r>
              <a:rPr lang="en-US" sz="1100" b="1" dirty="0" err="1"/>
              <a:t>Administrador</a:t>
            </a:r>
            <a:r>
              <a:rPr lang="en-US" sz="1100" dirty="0"/>
              <a:t> </a:t>
            </a:r>
            <a:r>
              <a:rPr lang="en-US" sz="1100" dirty="0" err="1"/>
              <a:t>seja</a:t>
            </a:r>
            <a:r>
              <a:rPr lang="en-US" sz="1100" dirty="0"/>
              <a:t> um </a:t>
            </a:r>
            <a:r>
              <a:rPr lang="en-US" sz="1100" b="1" dirty="0"/>
              <a:t>Gestor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mesma</a:t>
            </a:r>
            <a:r>
              <a:rPr lang="en-US" sz="1100" dirty="0"/>
              <a:t> </a:t>
            </a:r>
            <a:r>
              <a:rPr lang="en-US" sz="1100" dirty="0" err="1"/>
              <a:t>empresa</a:t>
            </a:r>
            <a:r>
              <a:rPr lang="en-US" sz="1100" dirty="0"/>
              <a:t>, visto que </a:t>
            </a:r>
            <a:r>
              <a:rPr lang="en-US" sz="1100" dirty="0" err="1"/>
              <a:t>algumas</a:t>
            </a:r>
            <a:r>
              <a:rPr lang="en-US" sz="1100" dirty="0"/>
              <a:t> </a:t>
            </a:r>
            <a:r>
              <a:rPr lang="en-US" sz="1100" dirty="0" err="1"/>
              <a:t>empresas</a:t>
            </a:r>
            <a:r>
              <a:rPr lang="en-US" sz="1100" dirty="0"/>
              <a:t> </a:t>
            </a:r>
            <a:r>
              <a:rPr lang="en-US" sz="1100" dirty="0" err="1"/>
              <a:t>são</a:t>
            </a:r>
            <a:r>
              <a:rPr lang="en-US" sz="1100" dirty="0"/>
              <a:t> de </a:t>
            </a:r>
            <a:r>
              <a:rPr lang="en-US" sz="1100" dirty="0" err="1"/>
              <a:t>pequeno</a:t>
            </a:r>
            <a:r>
              <a:rPr lang="en-US" sz="1100" dirty="0"/>
              <a:t> </a:t>
            </a:r>
            <a:r>
              <a:rPr lang="en-US" sz="1100" dirty="0" err="1"/>
              <a:t>porte</a:t>
            </a:r>
            <a:r>
              <a:rPr lang="en-US" sz="1100" dirty="0"/>
              <a:t> e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há</a:t>
            </a:r>
            <a:r>
              <a:rPr lang="en-US" sz="1100" dirty="0"/>
              <a:t> capital </a:t>
            </a:r>
            <a:r>
              <a:rPr lang="en-US" sz="1100" dirty="0" err="1"/>
              <a:t>humano</a:t>
            </a:r>
            <a:r>
              <a:rPr lang="en-US" sz="1100" dirty="0"/>
              <a:t> </a:t>
            </a:r>
            <a:r>
              <a:rPr lang="en-US" sz="1100" dirty="0" err="1"/>
              <a:t>suficiente</a:t>
            </a:r>
            <a:r>
              <a:rPr lang="en-US" sz="1100" dirty="0"/>
              <a:t> para </a:t>
            </a:r>
            <a:r>
              <a:rPr lang="en-US" sz="1100" dirty="0" err="1"/>
              <a:t>cobrir</a:t>
            </a:r>
            <a:r>
              <a:rPr lang="en-US" sz="1100" dirty="0"/>
              <a:t> </a:t>
            </a:r>
            <a:r>
              <a:rPr lang="en-US" sz="1100" dirty="0" err="1"/>
              <a:t>todos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perfis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Isso</a:t>
            </a:r>
            <a:r>
              <a:rPr lang="en-US" sz="1100" dirty="0"/>
              <a:t> </a:t>
            </a:r>
            <a:r>
              <a:rPr lang="en-US" sz="1100" dirty="0" err="1"/>
              <a:t>também</a:t>
            </a:r>
            <a:r>
              <a:rPr lang="en-US" sz="1100" dirty="0"/>
              <a:t> </a:t>
            </a:r>
            <a:r>
              <a:rPr lang="en-US" sz="1100" dirty="0" err="1"/>
              <a:t>permite</a:t>
            </a:r>
            <a:r>
              <a:rPr lang="en-US" sz="1100" dirty="0"/>
              <a:t> que </a:t>
            </a:r>
            <a:r>
              <a:rPr lang="en-US" sz="1100" dirty="0" err="1"/>
              <a:t>sejamos</a:t>
            </a:r>
            <a:r>
              <a:rPr lang="en-US" sz="1100" dirty="0"/>
              <a:t> </a:t>
            </a:r>
            <a:r>
              <a:rPr lang="en-US" sz="1100" dirty="0" err="1"/>
              <a:t>contratados</a:t>
            </a:r>
            <a:r>
              <a:rPr lang="en-US" sz="1100" dirty="0"/>
              <a:t> para, por </a:t>
            </a:r>
            <a:r>
              <a:rPr lang="en-US" sz="1100" dirty="0" err="1"/>
              <a:t>exemplo</a:t>
            </a:r>
            <a:r>
              <a:rPr lang="en-US" sz="1100" dirty="0"/>
              <a:t>, </a:t>
            </a:r>
            <a:r>
              <a:rPr lang="en-US" sz="1100" dirty="0" err="1"/>
              <a:t>fazer</a:t>
            </a:r>
            <a:r>
              <a:rPr lang="en-US" sz="1100" dirty="0"/>
              <a:t> a </a:t>
            </a:r>
            <a:r>
              <a:rPr lang="en-US" sz="1100" dirty="0" err="1"/>
              <a:t>apenas</a:t>
            </a:r>
            <a:r>
              <a:rPr lang="en-US" sz="1100" dirty="0"/>
              <a:t> a </a:t>
            </a:r>
            <a:r>
              <a:rPr lang="en-US" sz="1100" dirty="0" err="1"/>
              <a:t>administração</a:t>
            </a:r>
            <a:r>
              <a:rPr lang="en-US" sz="1100" dirty="0"/>
              <a:t> do Sistema. </a:t>
            </a:r>
            <a:r>
              <a:rPr lang="en-US" sz="1100" dirty="0">
                <a:sym typeface="Wingdings" panose="05000000000000000000" pitchFamily="2" charset="2"/>
              </a:rPr>
              <a:t> … </a:t>
            </a:r>
            <a:r>
              <a:rPr lang="en-US" sz="1100" dirty="0" err="1">
                <a:sym typeface="Wingdings" panose="05000000000000000000" pitchFamily="2" charset="2"/>
              </a:rPr>
              <a:t>Isso</a:t>
            </a: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err="1">
                <a:sym typeface="Wingdings" panose="05000000000000000000" pitchFamily="2" charset="2"/>
              </a:rPr>
              <a:t>aí</a:t>
            </a:r>
            <a:r>
              <a:rPr lang="en-US" sz="1100" dirty="0">
                <a:sym typeface="Wingdings" panose="05000000000000000000" pitchFamily="2" charset="2"/>
              </a:rPr>
              <a:t> é </a:t>
            </a:r>
            <a:r>
              <a:rPr lang="en-US" sz="1100" dirty="0" err="1">
                <a:sym typeface="Wingdings" panose="05000000000000000000" pitchFamily="2" charset="2"/>
              </a:rPr>
              <a:t>bem</a:t>
            </a:r>
            <a:r>
              <a:rPr lang="en-US" sz="1100" dirty="0">
                <a:sym typeface="Wingdings" panose="05000000000000000000" pitchFamily="2" charset="2"/>
              </a:rPr>
              <a:t> legal, </a:t>
            </a:r>
            <a:r>
              <a:rPr lang="en-US" sz="1100" dirty="0" err="1">
                <a:sym typeface="Wingdings" panose="05000000000000000000" pitchFamily="2" charset="2"/>
              </a:rPr>
              <a:t>não</a:t>
            </a:r>
            <a:r>
              <a:rPr lang="en-US" sz="1100" dirty="0">
                <a:sym typeface="Wingdings" panose="05000000000000000000" pitchFamily="2" charset="2"/>
              </a:rPr>
              <a:t>?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2" y="1822976"/>
            <a:ext cx="5437884" cy="3058810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32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Usuários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Nós</a:t>
            </a:r>
            <a:r>
              <a:rPr lang="en-US" sz="1100" dirty="0"/>
              <a:t>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passamos</a:t>
            </a:r>
            <a:r>
              <a:rPr lang="en-US" sz="1100" dirty="0"/>
              <a:t> </a:t>
            </a:r>
            <a:r>
              <a:rPr lang="en-US" sz="1100" dirty="0" err="1"/>
              <a:t>rapidamente</a:t>
            </a:r>
            <a:r>
              <a:rPr lang="en-US" sz="1100" dirty="0"/>
              <a:t> </a:t>
            </a:r>
            <a:r>
              <a:rPr lang="en-US" sz="1100" dirty="0" err="1"/>
              <a:t>pelo</a:t>
            </a:r>
            <a:r>
              <a:rPr lang="en-US" sz="1100" dirty="0"/>
              <a:t> </a:t>
            </a:r>
            <a:r>
              <a:rPr lang="en-US" sz="1100" dirty="0" err="1"/>
              <a:t>cadastro</a:t>
            </a:r>
            <a:r>
              <a:rPr lang="en-US" sz="1100" dirty="0"/>
              <a:t> de </a:t>
            </a:r>
            <a:r>
              <a:rPr lang="en-US" sz="1100" dirty="0" err="1"/>
              <a:t>usuários</a:t>
            </a:r>
            <a:r>
              <a:rPr lang="en-US" sz="1100" dirty="0"/>
              <a:t> no módulo anterior, </a:t>
            </a:r>
            <a:r>
              <a:rPr lang="en-US" sz="1100" dirty="0" err="1"/>
              <a:t>quando</a:t>
            </a:r>
            <a:r>
              <a:rPr lang="en-US" sz="1100" dirty="0"/>
              <a:t> </a:t>
            </a:r>
            <a:r>
              <a:rPr lang="en-US" sz="1100" dirty="0" err="1"/>
              <a:t>cadastramos</a:t>
            </a:r>
            <a:r>
              <a:rPr lang="en-US" sz="1100" dirty="0"/>
              <a:t> um </a:t>
            </a:r>
            <a:r>
              <a:rPr lang="en-US" sz="1100" dirty="0" err="1"/>
              <a:t>aluno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turma</a:t>
            </a:r>
            <a:r>
              <a:rPr lang="en-US" sz="1100" dirty="0"/>
              <a:t> de </a:t>
            </a:r>
            <a:r>
              <a:rPr lang="en-US" sz="1100" dirty="0" err="1"/>
              <a:t>treinamento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Alguns</a:t>
            </a:r>
            <a:r>
              <a:rPr lang="en-US" sz="1100" dirty="0"/>
              <a:t> </a:t>
            </a:r>
            <a:r>
              <a:rPr lang="en-US" sz="1100" dirty="0" err="1"/>
              <a:t>detalhes</a:t>
            </a:r>
            <a:r>
              <a:rPr lang="en-US" sz="1100" dirty="0"/>
              <a:t> </a:t>
            </a:r>
            <a:r>
              <a:rPr lang="en-US" sz="1100" dirty="0" err="1"/>
              <a:t>importantes</a:t>
            </a:r>
            <a:r>
              <a:rPr lang="en-US" sz="1100" dirty="0"/>
              <a:t>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b="1" dirty="0"/>
              <a:t>O </a:t>
            </a:r>
            <a:r>
              <a:rPr lang="en-US" sz="1100" b="1" dirty="0" err="1"/>
              <a:t>usuário</a:t>
            </a:r>
            <a:r>
              <a:rPr lang="en-US" sz="1100" b="1" dirty="0"/>
              <a:t> </a:t>
            </a:r>
            <a:r>
              <a:rPr lang="en-US" sz="1100" b="1" dirty="0" err="1"/>
              <a:t>pode</a:t>
            </a:r>
            <a:r>
              <a:rPr lang="en-US" sz="1100" b="1" dirty="0"/>
              <a:t> </a:t>
            </a:r>
            <a:r>
              <a:rPr lang="en-US" sz="1100" b="1" dirty="0" err="1"/>
              <a:t>validar</a:t>
            </a:r>
            <a:r>
              <a:rPr lang="en-US" sz="1100" b="1" dirty="0"/>
              <a:t> </a:t>
            </a:r>
            <a:r>
              <a:rPr lang="en-US" sz="1100" b="1" dirty="0" err="1"/>
              <a:t>contagens</a:t>
            </a:r>
            <a:r>
              <a:rPr lang="en-US" sz="1100" b="1" dirty="0"/>
              <a:t>?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/>
              <a:t>O Sistema </a:t>
            </a:r>
            <a:r>
              <a:rPr lang="en-US" sz="900" dirty="0" err="1"/>
              <a:t>utiliza</a:t>
            </a:r>
            <a:r>
              <a:rPr lang="en-US" sz="900" dirty="0"/>
              <a:t> </a:t>
            </a:r>
            <a:r>
              <a:rPr lang="en-US" sz="900" dirty="0" err="1"/>
              <a:t>validadores</a:t>
            </a:r>
            <a:r>
              <a:rPr lang="en-US" sz="900" dirty="0"/>
              <a:t> </a:t>
            </a:r>
            <a:r>
              <a:rPr lang="en-US" sz="900" dirty="0" err="1"/>
              <a:t>internos</a:t>
            </a:r>
            <a:r>
              <a:rPr lang="en-US" sz="900" dirty="0"/>
              <a:t>, mas a </a:t>
            </a:r>
            <a:r>
              <a:rPr lang="en-US" sz="900" dirty="0" err="1"/>
              <a:t>depender</a:t>
            </a:r>
            <a:r>
              <a:rPr lang="en-US" sz="900" dirty="0"/>
              <a:t> do </a:t>
            </a:r>
            <a:r>
              <a:rPr lang="en-US" sz="900" dirty="0" err="1"/>
              <a:t>tamanho</a:t>
            </a:r>
            <a:r>
              <a:rPr lang="en-US" sz="900" dirty="0"/>
              <a:t> da </a:t>
            </a:r>
            <a:r>
              <a:rPr lang="en-US" sz="900" dirty="0" err="1"/>
              <a:t>sua</a:t>
            </a:r>
            <a:r>
              <a:rPr lang="en-US" sz="900" dirty="0"/>
              <a:t> </a:t>
            </a:r>
            <a:r>
              <a:rPr lang="en-US" sz="900" dirty="0" err="1"/>
              <a:t>empresa</a:t>
            </a:r>
            <a:r>
              <a:rPr lang="en-US" sz="900" dirty="0"/>
              <a:t> e da </a:t>
            </a:r>
            <a:r>
              <a:rPr lang="en-US" sz="900" dirty="0" err="1"/>
              <a:t>especialização</a:t>
            </a:r>
            <a:r>
              <a:rPr lang="en-US" sz="900" dirty="0"/>
              <a:t> dos </a:t>
            </a:r>
            <a:r>
              <a:rPr lang="en-US" sz="900" dirty="0" err="1"/>
              <a:t>seus</a:t>
            </a:r>
            <a:r>
              <a:rPr lang="en-US" sz="900" dirty="0"/>
              <a:t> </a:t>
            </a:r>
            <a:r>
              <a:rPr lang="en-US" sz="900" dirty="0" err="1"/>
              <a:t>Analistas</a:t>
            </a:r>
            <a:r>
              <a:rPr lang="en-US" sz="900" dirty="0"/>
              <a:t>, </a:t>
            </a:r>
            <a:r>
              <a:rPr lang="en-US" sz="900" dirty="0" err="1"/>
              <a:t>você</a:t>
            </a:r>
            <a:r>
              <a:rPr lang="en-US" sz="900" dirty="0"/>
              <a:t> </a:t>
            </a:r>
            <a:r>
              <a:rPr lang="en-US" sz="900" dirty="0" err="1"/>
              <a:t>pode</a:t>
            </a:r>
            <a:r>
              <a:rPr lang="en-US" sz="900" dirty="0"/>
              <a:t> </a:t>
            </a:r>
            <a:r>
              <a:rPr lang="en-US" sz="900" dirty="0" err="1"/>
              <a:t>autoriza</a:t>
            </a:r>
            <a:r>
              <a:rPr lang="en-US" sz="900" dirty="0"/>
              <a:t>-los a </a:t>
            </a:r>
            <a:r>
              <a:rPr lang="en-US" sz="900" dirty="0" err="1"/>
              <a:t>validar</a:t>
            </a:r>
            <a:r>
              <a:rPr lang="en-US" sz="900" dirty="0"/>
              <a:t> </a:t>
            </a:r>
            <a:r>
              <a:rPr lang="en-US" sz="900" dirty="0" err="1"/>
              <a:t>contagens</a:t>
            </a:r>
            <a:r>
              <a:rPr lang="en-US" sz="900" dirty="0"/>
              <a:t>, </a:t>
            </a:r>
            <a:r>
              <a:rPr lang="en-US" sz="900" dirty="0" err="1"/>
              <a:t>isso</a:t>
            </a:r>
            <a:r>
              <a:rPr lang="en-US" sz="900" dirty="0"/>
              <a:t> é </a:t>
            </a:r>
            <a:r>
              <a:rPr lang="en-US" sz="900" dirty="0" err="1"/>
              <a:t>válido</a:t>
            </a:r>
            <a:r>
              <a:rPr lang="en-US" sz="900" dirty="0"/>
              <a:t> para </a:t>
            </a:r>
            <a:r>
              <a:rPr lang="en-US" sz="900" dirty="0" err="1"/>
              <a:t>os</a:t>
            </a:r>
            <a:r>
              <a:rPr lang="en-US" sz="900" dirty="0"/>
              <a:t> </a:t>
            </a:r>
            <a:r>
              <a:rPr lang="en-US" sz="900" b="1" dirty="0" err="1"/>
              <a:t>Administradores</a:t>
            </a:r>
            <a:r>
              <a:rPr lang="en-US" sz="900" dirty="0"/>
              <a:t> e </a:t>
            </a:r>
            <a:r>
              <a:rPr lang="en-US" sz="900" b="1" dirty="0" err="1"/>
              <a:t>Analistas</a:t>
            </a:r>
            <a:r>
              <a:rPr lang="en-US" sz="900" b="1" dirty="0"/>
              <a:t> de </a:t>
            </a:r>
            <a:r>
              <a:rPr lang="en-US" sz="900" b="1" dirty="0" err="1"/>
              <a:t>Métricas</a:t>
            </a:r>
            <a:r>
              <a:rPr lang="en-US" sz="900" dirty="0"/>
              <a:t> e </a:t>
            </a:r>
            <a:r>
              <a:rPr lang="en-US" sz="900" dirty="0" err="1"/>
              <a:t>depende</a:t>
            </a:r>
            <a:r>
              <a:rPr lang="en-US" sz="900" dirty="0"/>
              <a:t> das </a:t>
            </a:r>
            <a:r>
              <a:rPr lang="en-US" sz="900" dirty="0" err="1"/>
              <a:t>configurações</a:t>
            </a:r>
            <a:r>
              <a:rPr lang="en-US" sz="900" dirty="0"/>
              <a:t> </a:t>
            </a:r>
            <a:r>
              <a:rPr lang="en-US" sz="900" dirty="0" err="1"/>
              <a:t>permitidas</a:t>
            </a:r>
            <a:r>
              <a:rPr lang="en-US" sz="900" dirty="0"/>
              <a:t> no Sistema;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b="1" dirty="0"/>
              <a:t>O </a:t>
            </a:r>
            <a:r>
              <a:rPr lang="en-US" sz="1100" b="1" dirty="0" err="1"/>
              <a:t>usuário</a:t>
            </a:r>
            <a:r>
              <a:rPr lang="en-US" sz="1100" b="1" dirty="0"/>
              <a:t> </a:t>
            </a:r>
            <a:r>
              <a:rPr lang="en-US" sz="1100" b="1" dirty="0" err="1"/>
              <a:t>insere</a:t>
            </a:r>
            <a:r>
              <a:rPr lang="en-US" sz="1100" b="1" dirty="0"/>
              <a:t> </a:t>
            </a:r>
            <a:r>
              <a:rPr lang="en-US" sz="1100" b="1" dirty="0" err="1"/>
              <a:t>contagens</a:t>
            </a:r>
            <a:r>
              <a:rPr lang="en-US" sz="1100" b="1" dirty="0"/>
              <a:t> de Auditoria?</a:t>
            </a:r>
            <a:endParaRPr lang="en-US" sz="11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/>
              <a:t>O Sistema </a:t>
            </a:r>
            <a:r>
              <a:rPr lang="en-US" sz="900" dirty="0" err="1"/>
              <a:t>isola</a:t>
            </a:r>
            <a:r>
              <a:rPr lang="en-US" sz="900" dirty="0"/>
              <a:t> </a:t>
            </a:r>
            <a:r>
              <a:rPr lang="en-US" sz="900" dirty="0" err="1"/>
              <a:t>contagens</a:t>
            </a:r>
            <a:r>
              <a:rPr lang="en-US" sz="900" dirty="0"/>
              <a:t>, </a:t>
            </a:r>
            <a:r>
              <a:rPr lang="en-US" sz="900" dirty="0" err="1"/>
              <a:t>desta</a:t>
            </a:r>
            <a:r>
              <a:rPr lang="en-US" sz="900" dirty="0"/>
              <a:t> forma é </a:t>
            </a:r>
            <a:r>
              <a:rPr lang="en-US" sz="900" dirty="0" err="1"/>
              <a:t>possível</a:t>
            </a:r>
            <a:r>
              <a:rPr lang="en-US" sz="900" dirty="0"/>
              <a:t> que um </a:t>
            </a:r>
            <a:r>
              <a:rPr lang="en-US" sz="900" dirty="0" err="1"/>
              <a:t>usuário</a:t>
            </a:r>
            <a:r>
              <a:rPr lang="en-US" sz="900" dirty="0"/>
              <a:t> de um </a:t>
            </a:r>
            <a:r>
              <a:rPr lang="en-US" sz="900" dirty="0" err="1"/>
              <a:t>Fornecedor</a:t>
            </a:r>
            <a:r>
              <a:rPr lang="en-US" sz="900" dirty="0"/>
              <a:t> (</a:t>
            </a:r>
            <a:r>
              <a:rPr lang="en-US" sz="900" dirty="0" err="1"/>
              <a:t>Fábrica</a:t>
            </a:r>
            <a:r>
              <a:rPr lang="en-US" sz="900" dirty="0"/>
              <a:t> de </a:t>
            </a:r>
            <a:r>
              <a:rPr lang="en-US" sz="900" dirty="0" err="1"/>
              <a:t>Métricas</a:t>
            </a:r>
            <a:r>
              <a:rPr lang="en-US" sz="900" dirty="0"/>
              <a:t>) </a:t>
            </a:r>
            <a:r>
              <a:rPr lang="en-US" sz="900" dirty="0" err="1"/>
              <a:t>possa</a:t>
            </a:r>
            <a:r>
              <a:rPr lang="en-US" sz="900" dirty="0"/>
              <a:t> </a:t>
            </a:r>
            <a:r>
              <a:rPr lang="en-US" sz="900" dirty="0" err="1"/>
              <a:t>inserir</a:t>
            </a:r>
            <a:r>
              <a:rPr lang="en-US" sz="900" dirty="0"/>
              <a:t> </a:t>
            </a:r>
            <a:r>
              <a:rPr lang="en-US" sz="900" dirty="0" err="1"/>
              <a:t>contagens</a:t>
            </a:r>
            <a:r>
              <a:rPr lang="en-US" sz="900" dirty="0"/>
              <a:t> de Auditoria, que </a:t>
            </a:r>
            <a:r>
              <a:rPr lang="en-US" sz="900" dirty="0" err="1"/>
              <a:t>são</a:t>
            </a:r>
            <a:r>
              <a:rPr lang="en-US" sz="900" dirty="0"/>
              <a:t> </a:t>
            </a:r>
            <a:r>
              <a:rPr lang="en-US" sz="900" dirty="0" err="1"/>
              <a:t>contagens</a:t>
            </a:r>
            <a:r>
              <a:rPr lang="en-US" sz="900" dirty="0"/>
              <a:t> que </a:t>
            </a:r>
            <a:r>
              <a:rPr lang="en-US" sz="900" dirty="0" err="1"/>
              <a:t>vão</a:t>
            </a:r>
            <a:r>
              <a:rPr lang="en-US" sz="900" dirty="0"/>
              <a:t> </a:t>
            </a:r>
            <a:r>
              <a:rPr lang="en-US" sz="900" dirty="0" err="1"/>
              <a:t>auxiliar</a:t>
            </a:r>
            <a:r>
              <a:rPr lang="en-US" sz="900" dirty="0"/>
              <a:t> o Fiscal do </a:t>
            </a:r>
            <a:r>
              <a:rPr lang="en-US" sz="900" dirty="0" err="1"/>
              <a:t>Contrato</a:t>
            </a:r>
            <a:r>
              <a:rPr lang="en-US" sz="900" dirty="0"/>
              <a:t> </a:t>
            </a:r>
            <a:r>
              <a:rPr lang="en-US" sz="900" dirty="0" err="1"/>
              <a:t>em</a:t>
            </a:r>
            <a:r>
              <a:rPr lang="en-US" sz="900" dirty="0"/>
              <a:t> </a:t>
            </a:r>
            <a:r>
              <a:rPr lang="en-US" sz="900" dirty="0" err="1"/>
              <a:t>possíveis</a:t>
            </a:r>
            <a:r>
              <a:rPr lang="en-US" sz="900" dirty="0"/>
              <a:t> </a:t>
            </a:r>
            <a:r>
              <a:rPr lang="en-US" sz="900" dirty="0" err="1"/>
              <a:t>disputas</a:t>
            </a:r>
            <a:r>
              <a:rPr lang="en-US" sz="900" dirty="0"/>
              <a:t>; </a:t>
            </a:r>
            <a:r>
              <a:rPr lang="en-US" sz="900" dirty="0" err="1"/>
              <a:t>Explicaremos</a:t>
            </a:r>
            <a:r>
              <a:rPr lang="en-US" sz="900" dirty="0"/>
              <a:t> </a:t>
            </a:r>
            <a:r>
              <a:rPr lang="en-US" sz="900" dirty="0" err="1"/>
              <a:t>mais</a:t>
            </a:r>
            <a:r>
              <a:rPr lang="en-US" sz="900" dirty="0"/>
              <a:t> </a:t>
            </a:r>
            <a:r>
              <a:rPr lang="en-US" sz="900" dirty="0" err="1"/>
              <a:t>adiante</a:t>
            </a:r>
            <a:r>
              <a:rPr lang="en-US" sz="9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recomendável</a:t>
            </a:r>
            <a:r>
              <a:rPr lang="en-US" sz="1100" dirty="0"/>
              <a:t> é </a:t>
            </a:r>
            <a:r>
              <a:rPr lang="en-US" sz="1100" dirty="0" err="1"/>
              <a:t>cadastrar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usuários</a:t>
            </a:r>
            <a:r>
              <a:rPr lang="en-US" sz="1100" dirty="0"/>
              <a:t> </a:t>
            </a:r>
            <a:r>
              <a:rPr lang="en-US" sz="1100" dirty="0" err="1"/>
              <a:t>pelo</a:t>
            </a:r>
            <a:r>
              <a:rPr lang="en-US" sz="1100" dirty="0"/>
              <a:t> </a:t>
            </a:r>
            <a:r>
              <a:rPr lang="en-US" sz="1100" dirty="0" err="1"/>
              <a:t>seu</a:t>
            </a:r>
            <a:r>
              <a:rPr lang="en-US" sz="1100" dirty="0"/>
              <a:t> CPF, o que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impossibilita</a:t>
            </a:r>
            <a:r>
              <a:rPr lang="en-US" sz="1100" dirty="0"/>
              <a:t> o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logar</a:t>
            </a:r>
            <a:r>
              <a:rPr lang="en-US" sz="1100" dirty="0"/>
              <a:t> </a:t>
            </a:r>
            <a:r>
              <a:rPr lang="en-US" sz="1100" dirty="0" err="1"/>
              <a:t>pelo</a:t>
            </a:r>
            <a:r>
              <a:rPr lang="en-US" sz="1100" dirty="0"/>
              <a:t> email;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selecionar</a:t>
            </a:r>
            <a:r>
              <a:rPr lang="en-US" sz="1100" dirty="0"/>
              <a:t> o </a:t>
            </a:r>
            <a:r>
              <a:rPr lang="en-US" sz="1100" dirty="0" err="1"/>
              <a:t>perfil</a:t>
            </a:r>
            <a:r>
              <a:rPr lang="en-US" sz="1100" dirty="0"/>
              <a:t>, o Sistema </a:t>
            </a:r>
            <a:r>
              <a:rPr lang="en-US" sz="1100" dirty="0" err="1"/>
              <a:t>exibe</a:t>
            </a:r>
            <a:r>
              <a:rPr lang="en-US" sz="1100" dirty="0"/>
              <a:t> o conjunto de </a:t>
            </a:r>
            <a:r>
              <a:rPr lang="en-US" sz="1100" dirty="0" err="1"/>
              <a:t>acessos</a:t>
            </a:r>
            <a:r>
              <a:rPr lang="en-US" sz="1100" dirty="0"/>
              <a:t> para o </a:t>
            </a:r>
            <a:r>
              <a:rPr lang="en-US" sz="1100" dirty="0" err="1"/>
              <a:t>usuário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2" y="1822976"/>
            <a:ext cx="5437884" cy="3058809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1A67B73-3E1F-46A8-88DC-074DFA58895D}"/>
              </a:ext>
            </a:extLst>
          </p:cNvPr>
          <p:cNvSpPr/>
          <p:nvPr/>
        </p:nvSpPr>
        <p:spPr>
          <a:xfrm>
            <a:off x="6000206" y="4058194"/>
            <a:ext cx="1201783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288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Lista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perfis</a:t>
            </a:r>
            <a:r>
              <a:rPr lang="en-US" sz="1100" dirty="0"/>
              <a:t> de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ficam</a:t>
            </a:r>
            <a:r>
              <a:rPr lang="en-US" sz="1100" dirty="0"/>
              <a:t> </a:t>
            </a:r>
            <a:r>
              <a:rPr lang="en-US" sz="1100" dirty="0" err="1"/>
              <a:t>disponíveis</a:t>
            </a:r>
            <a:r>
              <a:rPr lang="en-US" sz="1100" dirty="0"/>
              <a:t> para </a:t>
            </a:r>
            <a:r>
              <a:rPr lang="en-US" sz="1100" dirty="0" err="1"/>
              <a:t>sua</a:t>
            </a:r>
            <a:r>
              <a:rPr lang="en-US" sz="1100" dirty="0"/>
              <a:t> </a:t>
            </a:r>
            <a:r>
              <a:rPr lang="en-US" sz="1100" dirty="0" err="1"/>
              <a:t>empresa</a:t>
            </a:r>
            <a:r>
              <a:rPr lang="en-US" sz="1100" dirty="0"/>
              <a:t>/</a:t>
            </a:r>
            <a:r>
              <a:rPr lang="en-US" sz="1100" dirty="0" err="1"/>
              <a:t>órgão</a:t>
            </a:r>
            <a:r>
              <a:rPr lang="en-US" sz="1100" dirty="0"/>
              <a:t>, </a:t>
            </a:r>
            <a:r>
              <a:rPr lang="en-US" sz="1100" dirty="0" err="1"/>
              <a:t>independente</a:t>
            </a:r>
            <a:r>
              <a:rPr lang="en-US" sz="1100" dirty="0"/>
              <a:t> se </a:t>
            </a:r>
            <a:r>
              <a:rPr lang="en-US" sz="1100" dirty="0" err="1"/>
              <a:t>são</a:t>
            </a:r>
            <a:r>
              <a:rPr lang="en-US" sz="1100" dirty="0"/>
              <a:t> de </a:t>
            </a:r>
            <a:r>
              <a:rPr lang="en-US" sz="1100" dirty="0" err="1"/>
              <a:t>fornecedores</a:t>
            </a:r>
            <a:r>
              <a:rPr lang="en-US" sz="1100" dirty="0"/>
              <a:t>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,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tem</a:t>
            </a:r>
            <a:r>
              <a:rPr lang="en-US" sz="1100" dirty="0"/>
              <a:t> </a:t>
            </a:r>
            <a:r>
              <a:rPr lang="en-US" sz="1100" dirty="0" err="1"/>
              <a:t>acesso</a:t>
            </a:r>
            <a:r>
              <a:rPr lang="en-US" sz="1100" dirty="0"/>
              <a:t> a </a:t>
            </a:r>
            <a:r>
              <a:rPr lang="en-US" sz="1100" dirty="0" err="1"/>
              <a:t>todos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perfis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Na </a:t>
            </a:r>
            <a:r>
              <a:rPr lang="en-US" sz="1100" dirty="0" err="1"/>
              <a:t>lista</a:t>
            </a:r>
            <a:r>
              <a:rPr lang="en-US" sz="1100" dirty="0"/>
              <a:t>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inativar</a:t>
            </a:r>
            <a:r>
              <a:rPr lang="en-US" sz="1100" dirty="0"/>
              <a:t> o </a:t>
            </a:r>
            <a:r>
              <a:rPr lang="en-US" sz="1100" dirty="0" err="1"/>
              <a:t>usuário</a:t>
            </a:r>
            <a:r>
              <a:rPr lang="en-US" sz="1100" dirty="0"/>
              <a:t>, para </a:t>
            </a:r>
            <a:r>
              <a:rPr lang="en-US" sz="1100" dirty="0" err="1"/>
              <a:t>determinado</a:t>
            </a:r>
            <a:r>
              <a:rPr lang="en-US" sz="1100" dirty="0"/>
              <a:t> </a:t>
            </a:r>
            <a:r>
              <a:rPr lang="en-US" sz="1100" dirty="0" err="1"/>
              <a:t>perfil</a:t>
            </a:r>
            <a:r>
              <a:rPr lang="en-US" sz="1100" dirty="0"/>
              <a:t>; </a:t>
            </a:r>
            <a:r>
              <a:rPr lang="en-US" sz="1100" dirty="0" err="1"/>
              <a:t>Lembre</a:t>
            </a:r>
            <a:r>
              <a:rPr lang="en-US" sz="1100" dirty="0"/>
              <a:t>-se que o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pertencer</a:t>
            </a:r>
            <a:r>
              <a:rPr lang="en-US" sz="1100" dirty="0"/>
              <a:t> a </a:t>
            </a:r>
            <a:r>
              <a:rPr lang="en-US" sz="1100" dirty="0" err="1"/>
              <a:t>mais</a:t>
            </a:r>
            <a:r>
              <a:rPr lang="en-US" sz="1100" dirty="0"/>
              <a:t> de um </a:t>
            </a:r>
            <a:r>
              <a:rPr lang="en-US" sz="1100" dirty="0" err="1"/>
              <a:t>Órgão</a:t>
            </a:r>
            <a:r>
              <a:rPr lang="en-US" sz="1100" dirty="0"/>
              <a:t>/</a:t>
            </a:r>
            <a:r>
              <a:rPr lang="en-US" sz="1100" dirty="0" err="1"/>
              <a:t>Empresa</a:t>
            </a:r>
            <a:r>
              <a:rPr lang="en-US" sz="1100" dirty="0"/>
              <a:t>, </a:t>
            </a:r>
            <a:r>
              <a:rPr lang="en-US" sz="1100" dirty="0" err="1"/>
              <a:t>desta</a:t>
            </a:r>
            <a:r>
              <a:rPr lang="en-US" sz="1100" dirty="0"/>
              <a:t> forma </a:t>
            </a:r>
            <a:r>
              <a:rPr lang="en-US" sz="1100" dirty="0" err="1"/>
              <a:t>desabilitando</a:t>
            </a:r>
            <a:r>
              <a:rPr lang="en-US" sz="1100" dirty="0"/>
              <a:t> de um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desabilita</a:t>
            </a:r>
            <a:r>
              <a:rPr lang="en-US" sz="1100" dirty="0"/>
              <a:t> do outro;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flexibilidade</a:t>
            </a:r>
            <a:r>
              <a:rPr lang="en-US" sz="1100" dirty="0"/>
              <a:t> do Sistema é </a:t>
            </a:r>
            <a:r>
              <a:rPr lang="en-US" sz="1100" dirty="0" err="1"/>
              <a:t>enorme</a:t>
            </a:r>
            <a:r>
              <a:rPr lang="en-US" sz="1100" dirty="0"/>
              <a:t> </a:t>
            </a:r>
            <a:r>
              <a:rPr lang="en-US" sz="1100" dirty="0" err="1"/>
              <a:t>neste</a:t>
            </a:r>
            <a:r>
              <a:rPr lang="en-US" sz="1100" dirty="0"/>
              <a:t> </a:t>
            </a:r>
            <a:r>
              <a:rPr lang="en-US" sz="1100" dirty="0" err="1"/>
              <a:t>ponto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vantagem</a:t>
            </a:r>
            <a:r>
              <a:rPr lang="en-US" sz="1100" dirty="0"/>
              <a:t> de </a:t>
            </a:r>
            <a:r>
              <a:rPr lang="en-US" sz="1100" dirty="0" err="1"/>
              <a:t>apenas</a:t>
            </a:r>
            <a:r>
              <a:rPr lang="en-US" sz="1100" dirty="0"/>
              <a:t> </a:t>
            </a:r>
            <a:r>
              <a:rPr lang="en-US" sz="1100" dirty="0" err="1"/>
              <a:t>desabilitar</a:t>
            </a:r>
            <a:r>
              <a:rPr lang="en-US" sz="1100" dirty="0"/>
              <a:t> é que </a:t>
            </a:r>
            <a:r>
              <a:rPr lang="en-US" sz="1100" dirty="0" err="1"/>
              <a:t>todas</a:t>
            </a:r>
            <a:r>
              <a:rPr lang="en-US" sz="1100" dirty="0"/>
              <a:t> as </a:t>
            </a:r>
            <a:r>
              <a:rPr lang="en-US" sz="1100" dirty="0" err="1"/>
              <a:t>contagens</a:t>
            </a:r>
            <a:r>
              <a:rPr lang="en-US" sz="1100" dirty="0"/>
              <a:t> </a:t>
            </a:r>
            <a:r>
              <a:rPr lang="en-US" sz="1100" dirty="0" err="1"/>
              <a:t>associadas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continuam</a:t>
            </a:r>
            <a:r>
              <a:rPr lang="en-US" sz="1100" dirty="0"/>
              <a:t> </a:t>
            </a:r>
            <a:r>
              <a:rPr lang="en-US" sz="1100" dirty="0" err="1"/>
              <a:t>operantes</a:t>
            </a:r>
            <a:r>
              <a:rPr lang="en-US" sz="1100" dirty="0"/>
              <a:t>, </a:t>
            </a:r>
            <a:r>
              <a:rPr lang="en-US" sz="1100" dirty="0" err="1"/>
              <a:t>podendo</a:t>
            </a:r>
            <a:r>
              <a:rPr lang="en-US" sz="1100" dirty="0"/>
              <a:t> ser </a:t>
            </a:r>
            <a:r>
              <a:rPr lang="en-US" sz="1100" dirty="0" err="1"/>
              <a:t>alteradas</a:t>
            </a:r>
            <a:r>
              <a:rPr lang="en-US" sz="1100" dirty="0"/>
              <a:t>, </a:t>
            </a:r>
            <a:r>
              <a:rPr lang="en-US" sz="1100" dirty="0" err="1"/>
              <a:t>validadas</a:t>
            </a:r>
            <a:r>
              <a:rPr lang="en-US" sz="1100" dirty="0"/>
              <a:t>, etc.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lista</a:t>
            </a:r>
            <a:r>
              <a:rPr lang="en-US" sz="1100" dirty="0"/>
              <a:t> de </a:t>
            </a:r>
            <a:r>
              <a:rPr lang="en-US" sz="1100" dirty="0" err="1"/>
              <a:t>usuários</a:t>
            </a:r>
            <a:r>
              <a:rPr lang="en-US" sz="1100" dirty="0"/>
              <a:t> de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turma</a:t>
            </a:r>
            <a:r>
              <a:rPr lang="en-US" sz="1100" dirty="0"/>
              <a:t> </a:t>
            </a:r>
            <a:r>
              <a:rPr lang="en-US" sz="1100" dirty="0" err="1"/>
              <a:t>funciona</a:t>
            </a:r>
            <a:r>
              <a:rPr lang="en-US" sz="1100" dirty="0"/>
              <a:t> de </a:t>
            </a:r>
            <a:r>
              <a:rPr lang="en-US" sz="1100" dirty="0" err="1"/>
              <a:t>maneira</a:t>
            </a:r>
            <a:r>
              <a:rPr lang="en-US" sz="1100" dirty="0"/>
              <a:t> </a:t>
            </a:r>
            <a:r>
              <a:rPr lang="en-US" sz="1100" dirty="0" err="1"/>
              <a:t>idêntica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3" y="1822976"/>
            <a:ext cx="5437882" cy="3058809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8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94F32DF-D544-4F43-B94C-A5AE90918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9678397"/>
              </p:ext>
            </p:extLst>
          </p:nvPr>
        </p:nvGraphicFramePr>
        <p:xfrm>
          <a:off x="369886" y="855297"/>
          <a:ext cx="11460163" cy="5757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Conector Reto 7">
            <a:extLst>
              <a:ext uri="{FF2B5EF4-FFF2-40B4-BE49-F238E27FC236}">
                <a16:creationId xmlns:a16="http://schemas.microsoft.com/office/drawing/2014/main" id="{2E94E70D-2114-4218-AECC-86213430F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CF8283B3-99B1-4A3F-9F96-9D3CACF3BB5F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três pilares</a:t>
            </a:r>
            <a:b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Conector Reto 13">
            <a:extLst>
              <a:ext uri="{FF2B5EF4-FFF2-40B4-BE49-F238E27FC236}">
                <a16:creationId xmlns:a16="http://schemas.microsoft.com/office/drawing/2014/main" id="{A76AB7C3-ECF6-41F9-8DFE-53E126EF2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947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Perfis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Listar</a:t>
            </a:r>
            <a:r>
              <a:rPr lang="en-US" sz="1100" b="1" dirty="0"/>
              <a:t> </a:t>
            </a:r>
            <a:r>
              <a:rPr lang="en-US" sz="1100" b="1" dirty="0" err="1"/>
              <a:t>configuração</a:t>
            </a:r>
            <a:r>
              <a:rPr lang="en-US" sz="1100" b="1" dirty="0"/>
              <a:t> dos </a:t>
            </a:r>
            <a:r>
              <a:rPr lang="en-US" sz="1100" b="1" dirty="0" err="1"/>
              <a:t>perfis</a:t>
            </a:r>
            <a:r>
              <a:rPr lang="en-US" sz="1100" dirty="0"/>
              <a:t>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tem</a:t>
            </a:r>
            <a:r>
              <a:rPr lang="en-US" sz="1100" dirty="0"/>
              <a:t> </a:t>
            </a:r>
            <a:r>
              <a:rPr lang="en-US" sz="1100" dirty="0" err="1"/>
              <a:t>acesso</a:t>
            </a:r>
            <a:r>
              <a:rPr lang="en-US" sz="1100" dirty="0"/>
              <a:t> a </a:t>
            </a:r>
            <a:r>
              <a:rPr lang="en-US" sz="1100" dirty="0" err="1"/>
              <a:t>lista</a:t>
            </a:r>
            <a:r>
              <a:rPr lang="en-US" sz="1100" dirty="0"/>
              <a:t> de </a:t>
            </a:r>
            <a:r>
              <a:rPr lang="en-US" sz="1100" dirty="0" err="1"/>
              <a:t>funcionalidades</a:t>
            </a:r>
            <a:r>
              <a:rPr lang="en-US" sz="1100" dirty="0"/>
              <a:t> </a:t>
            </a:r>
            <a:r>
              <a:rPr lang="en-US" sz="1100" dirty="0" err="1"/>
              <a:t>liberadas</a:t>
            </a:r>
            <a:r>
              <a:rPr lang="en-US" sz="1100" dirty="0"/>
              <a:t> para </a:t>
            </a:r>
            <a:r>
              <a:rPr lang="en-US" sz="1100" dirty="0" err="1"/>
              <a:t>cada</a:t>
            </a:r>
            <a:r>
              <a:rPr lang="en-US" sz="1100" dirty="0"/>
              <a:t> </a:t>
            </a:r>
            <a:r>
              <a:rPr lang="en-US" sz="1100" dirty="0" err="1"/>
              <a:t>usuário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Devido</a:t>
            </a:r>
            <a:r>
              <a:rPr lang="en-US" sz="1100" dirty="0"/>
              <a:t> à </a:t>
            </a:r>
            <a:r>
              <a:rPr lang="en-US" sz="1100" dirty="0" err="1"/>
              <a:t>quantidade</a:t>
            </a:r>
            <a:r>
              <a:rPr lang="en-US" sz="1100" dirty="0"/>
              <a:t> de </a:t>
            </a:r>
            <a:r>
              <a:rPr lang="en-US" sz="1100" dirty="0" err="1"/>
              <a:t>acessos</a:t>
            </a:r>
            <a:r>
              <a:rPr lang="en-US" sz="1100" dirty="0"/>
              <a:t> e </a:t>
            </a:r>
            <a:r>
              <a:rPr lang="en-US" sz="1100" dirty="0" err="1"/>
              <a:t>liberações</a:t>
            </a:r>
            <a:r>
              <a:rPr lang="en-US" sz="1100" dirty="0"/>
              <a:t> que um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ter</a:t>
            </a:r>
            <a:r>
              <a:rPr lang="en-US" sz="1100" dirty="0"/>
              <a:t>, o Sistema </a:t>
            </a:r>
            <a:r>
              <a:rPr lang="en-US" sz="1100" dirty="0" err="1"/>
              <a:t>vem</a:t>
            </a:r>
            <a:r>
              <a:rPr lang="en-US" sz="1100" dirty="0"/>
              <a:t> </a:t>
            </a:r>
            <a:r>
              <a:rPr lang="en-US" sz="1100" dirty="0" err="1"/>
              <a:t>pré</a:t>
            </a:r>
            <a:r>
              <a:rPr lang="en-US" sz="1100" dirty="0"/>
              <a:t> </a:t>
            </a:r>
            <a:r>
              <a:rPr lang="en-US" sz="1100" dirty="0" err="1"/>
              <a:t>configurado</a:t>
            </a:r>
            <a:r>
              <a:rPr lang="en-US" sz="1100" dirty="0"/>
              <a:t> com </a:t>
            </a:r>
            <a:r>
              <a:rPr lang="en-US" sz="1100" dirty="0" err="1"/>
              <a:t>todos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perfis</a:t>
            </a:r>
            <a:r>
              <a:rPr lang="en-US" sz="1100" dirty="0"/>
              <a:t>,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há</a:t>
            </a:r>
            <a:r>
              <a:rPr lang="en-US" sz="1100" dirty="0"/>
              <a:t>, no </a:t>
            </a:r>
            <a:r>
              <a:rPr lang="en-US" sz="1100" dirty="0" err="1"/>
              <a:t>momento</a:t>
            </a:r>
            <a:r>
              <a:rPr lang="en-US" sz="1100" dirty="0"/>
              <a:t>, </a:t>
            </a:r>
            <a:r>
              <a:rPr lang="en-US" sz="1100" dirty="0" err="1"/>
              <a:t>possibilidade</a:t>
            </a:r>
            <a:r>
              <a:rPr lang="en-US" sz="1100" dirty="0"/>
              <a:t> de </a:t>
            </a:r>
            <a:r>
              <a:rPr lang="en-US" sz="1100" dirty="0" err="1"/>
              <a:t>alterações</a:t>
            </a:r>
            <a:r>
              <a:rPr lang="en-US" sz="1100" dirty="0"/>
              <a:t> e </a:t>
            </a:r>
            <a:r>
              <a:rPr lang="en-US" sz="1100" dirty="0" err="1"/>
              <a:t>criação</a:t>
            </a:r>
            <a:r>
              <a:rPr lang="en-US" sz="1100" dirty="0"/>
              <a:t> de </a:t>
            </a:r>
            <a:r>
              <a:rPr lang="en-US" sz="1100" dirty="0" err="1"/>
              <a:t>perfis</a:t>
            </a:r>
            <a:r>
              <a:rPr lang="en-US" sz="1100" dirty="0"/>
              <a:t> </a:t>
            </a:r>
            <a:r>
              <a:rPr lang="en-US" sz="1100" dirty="0" err="1"/>
              <a:t>exclusivos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Neste </a:t>
            </a:r>
            <a:r>
              <a:rPr lang="en-US" sz="1100" dirty="0" err="1"/>
              <a:t>momento</a:t>
            </a:r>
            <a:r>
              <a:rPr lang="en-US" sz="1100" dirty="0"/>
              <a:t>, </a:t>
            </a:r>
            <a:r>
              <a:rPr lang="en-US" sz="1100" dirty="0" err="1"/>
              <a:t>faremos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nova </a:t>
            </a:r>
            <a:r>
              <a:rPr lang="en-US" sz="1100" dirty="0" err="1"/>
              <a:t>pausa</a:t>
            </a:r>
            <a:r>
              <a:rPr lang="en-US" sz="1100" dirty="0"/>
              <a:t> para o café…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3" y="1822976"/>
            <a:ext cx="5437882" cy="3058808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82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Roteiros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Sistema </a:t>
            </a:r>
            <a:r>
              <a:rPr lang="en-US" sz="1100" dirty="0" err="1"/>
              <a:t>oferece</a:t>
            </a:r>
            <a:r>
              <a:rPr lang="en-US" sz="1100" dirty="0"/>
              <a:t> a </a:t>
            </a:r>
            <a:r>
              <a:rPr lang="en-US" sz="1100" dirty="0" err="1"/>
              <a:t>oportunidade</a:t>
            </a:r>
            <a:r>
              <a:rPr lang="en-US" sz="1100" dirty="0"/>
              <a:t> das </a:t>
            </a:r>
            <a:r>
              <a:rPr lang="en-US" sz="1100" dirty="0" err="1"/>
              <a:t>empresas</a:t>
            </a:r>
            <a:r>
              <a:rPr lang="en-US" sz="1100" dirty="0"/>
              <a:t> e </a:t>
            </a:r>
            <a:r>
              <a:rPr lang="en-US" sz="1100" dirty="0" err="1"/>
              <a:t>órgãos</a:t>
            </a:r>
            <a:r>
              <a:rPr lang="en-US" sz="1100" dirty="0"/>
              <a:t> </a:t>
            </a:r>
            <a:r>
              <a:rPr lang="en-US" sz="1100" dirty="0" err="1"/>
              <a:t>adequarem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Roteiros</a:t>
            </a:r>
            <a:r>
              <a:rPr lang="en-US" sz="1100" dirty="0"/>
              <a:t> de </a:t>
            </a:r>
            <a:r>
              <a:rPr lang="en-US" sz="1100" dirty="0" err="1"/>
              <a:t>Métricas</a:t>
            </a:r>
            <a:r>
              <a:rPr lang="en-US" sz="1100" dirty="0"/>
              <a:t> </a:t>
            </a:r>
            <a:r>
              <a:rPr lang="en-US" sz="1100" dirty="0" err="1"/>
              <a:t>às</a:t>
            </a:r>
            <a:r>
              <a:rPr lang="en-US" sz="1100" dirty="0"/>
              <a:t> </a:t>
            </a:r>
            <a:r>
              <a:rPr lang="en-US" sz="1100" dirty="0" err="1"/>
              <a:t>suas</a:t>
            </a:r>
            <a:r>
              <a:rPr lang="en-US" sz="1100" dirty="0"/>
              <a:t> </a:t>
            </a:r>
            <a:r>
              <a:rPr lang="en-US" sz="1100" dirty="0" err="1"/>
              <a:t>necessidades</a:t>
            </a:r>
            <a:r>
              <a:rPr lang="en-US" sz="1100" dirty="0"/>
              <a:t> e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vem</a:t>
            </a:r>
            <a:r>
              <a:rPr lang="en-US" sz="1100" dirty="0"/>
              <a:t> com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padrões</a:t>
            </a:r>
            <a:r>
              <a:rPr lang="en-US" sz="1100" dirty="0"/>
              <a:t> do SISP e da </a:t>
            </a:r>
            <a:r>
              <a:rPr lang="en-US" sz="1100" dirty="0" err="1"/>
              <a:t>Fatto</a:t>
            </a:r>
            <a:r>
              <a:rPr lang="en-US" sz="1100" dirty="0"/>
              <a:t> </a:t>
            </a:r>
            <a:r>
              <a:rPr lang="en-US" sz="1100" dirty="0" err="1"/>
              <a:t>Consultoria</a:t>
            </a:r>
            <a:r>
              <a:rPr lang="en-US" sz="1100" dirty="0"/>
              <a:t> e </a:t>
            </a:r>
            <a:r>
              <a:rPr lang="en-US" sz="1100" dirty="0" err="1"/>
              <a:t>Serviços</a:t>
            </a:r>
            <a:r>
              <a:rPr lang="en-US" sz="1100" dirty="0"/>
              <a:t> </a:t>
            </a:r>
            <a:r>
              <a:rPr lang="en-US" sz="1100" dirty="0" err="1"/>
              <a:t>inseridos</a:t>
            </a:r>
            <a:r>
              <a:rPr lang="en-US" sz="1100" dirty="0"/>
              <a:t> e livres para </a:t>
            </a:r>
            <a:r>
              <a:rPr lang="en-US" sz="1100" dirty="0" err="1"/>
              <a:t>utilização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Se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utiliza</a:t>
            </a:r>
            <a:r>
              <a:rPr lang="en-US" sz="1100" dirty="0"/>
              <a:t> </a:t>
            </a:r>
            <a:r>
              <a:rPr lang="en-US" sz="1100" dirty="0" err="1"/>
              <a:t>estes</a:t>
            </a:r>
            <a:r>
              <a:rPr lang="en-US" sz="1100" dirty="0"/>
              <a:t> </a:t>
            </a:r>
            <a:r>
              <a:rPr lang="en-US" sz="1100" dirty="0" err="1"/>
              <a:t>roteiros</a:t>
            </a:r>
            <a:r>
              <a:rPr lang="en-US" sz="1100" dirty="0"/>
              <a:t>, </a:t>
            </a:r>
            <a:r>
              <a:rPr lang="en-US" sz="1100" dirty="0" err="1"/>
              <a:t>cadastre</a:t>
            </a:r>
            <a:r>
              <a:rPr lang="en-US" sz="1100" dirty="0"/>
              <a:t> o </a:t>
            </a:r>
            <a:r>
              <a:rPr lang="en-US" sz="1100" dirty="0" err="1"/>
              <a:t>seu</a:t>
            </a:r>
            <a:r>
              <a:rPr lang="en-US" sz="1100" dirty="0"/>
              <a:t>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campos</a:t>
            </a:r>
            <a:r>
              <a:rPr lang="en-US" sz="1100" dirty="0"/>
              <a:t> </a:t>
            </a:r>
            <a:r>
              <a:rPr lang="en-US" sz="1100" dirty="0" err="1"/>
              <a:t>são</a:t>
            </a:r>
            <a:r>
              <a:rPr lang="en-US" sz="1100" dirty="0"/>
              <a:t> simples…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Notar</a:t>
            </a:r>
            <a:r>
              <a:rPr lang="en-US" sz="1100" dirty="0"/>
              <a:t> que o Sistema </a:t>
            </a:r>
            <a:r>
              <a:rPr lang="en-US" sz="1100" dirty="0" err="1"/>
              <a:t>permite</a:t>
            </a:r>
            <a:r>
              <a:rPr lang="en-US" sz="1100" dirty="0"/>
              <a:t> que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cadastre</a:t>
            </a:r>
            <a:r>
              <a:rPr lang="en-US" sz="1100" dirty="0"/>
              <a:t> </a:t>
            </a:r>
            <a:r>
              <a:rPr lang="en-US" sz="1100" dirty="0" err="1"/>
              <a:t>roteiros</a:t>
            </a:r>
            <a:r>
              <a:rPr lang="en-US" sz="1100" dirty="0"/>
              <a:t> </a:t>
            </a:r>
            <a:r>
              <a:rPr lang="en-US" sz="1100" dirty="0" err="1"/>
              <a:t>exclusivos</a:t>
            </a:r>
            <a:r>
              <a:rPr lang="en-US" sz="1100" dirty="0"/>
              <a:t>, tanto para </a:t>
            </a:r>
            <a:r>
              <a:rPr lang="en-US" sz="1100" dirty="0" err="1"/>
              <a:t>determinados</a:t>
            </a:r>
            <a:r>
              <a:rPr lang="en-US" sz="1100" dirty="0"/>
              <a:t> </a:t>
            </a:r>
            <a:r>
              <a:rPr lang="en-US" sz="1100" dirty="0" err="1"/>
              <a:t>clientes</a:t>
            </a:r>
            <a:r>
              <a:rPr lang="en-US" sz="1100" dirty="0"/>
              <a:t> </a:t>
            </a:r>
            <a:r>
              <a:rPr lang="en-US" sz="1100" dirty="0" err="1"/>
              <a:t>quanto</a:t>
            </a:r>
            <a:r>
              <a:rPr lang="en-US" sz="1100" dirty="0"/>
              <a:t> para </a:t>
            </a:r>
            <a:r>
              <a:rPr lang="en-US" sz="1100" dirty="0" err="1"/>
              <a:t>fornecedores</a:t>
            </a:r>
            <a:r>
              <a:rPr lang="en-US" sz="1100" dirty="0"/>
              <a:t>, </a:t>
            </a:r>
            <a:r>
              <a:rPr lang="en-US" sz="1100" dirty="0" err="1"/>
              <a:t>isso</a:t>
            </a:r>
            <a:r>
              <a:rPr lang="en-US" sz="1100" dirty="0"/>
              <a:t> </a:t>
            </a:r>
            <a:r>
              <a:rPr lang="en-US" sz="1100" dirty="0" err="1"/>
              <a:t>significa</a:t>
            </a:r>
            <a:r>
              <a:rPr lang="en-US" sz="1100" dirty="0"/>
              <a:t> que a </a:t>
            </a:r>
            <a:r>
              <a:rPr lang="en-US" sz="1100" dirty="0" err="1"/>
              <a:t>utilização</a:t>
            </a:r>
            <a:r>
              <a:rPr lang="en-US" sz="1100" dirty="0"/>
              <a:t> </a:t>
            </a:r>
            <a:r>
              <a:rPr lang="en-US" sz="1100" dirty="0" err="1"/>
              <a:t>fica</a:t>
            </a:r>
            <a:r>
              <a:rPr lang="en-US" sz="1100" dirty="0"/>
              <a:t> </a:t>
            </a:r>
            <a:r>
              <a:rPr lang="en-US" sz="1100" dirty="0" err="1"/>
              <a:t>restrita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campos</a:t>
            </a:r>
            <a:r>
              <a:rPr lang="en-US" sz="1100" dirty="0"/>
              <a:t> de </a:t>
            </a:r>
            <a:r>
              <a:rPr lang="en-US" sz="1100" dirty="0" err="1"/>
              <a:t>privacidade</a:t>
            </a:r>
            <a:r>
              <a:rPr lang="en-US" sz="1100" dirty="0"/>
              <a:t> </a:t>
            </a:r>
            <a:r>
              <a:rPr lang="en-US" sz="1100" dirty="0" err="1"/>
              <a:t>ainda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são</a:t>
            </a:r>
            <a:r>
              <a:rPr lang="en-US" sz="1100" dirty="0"/>
              <a:t> </a:t>
            </a:r>
            <a:r>
              <a:rPr lang="en-US" sz="1100" dirty="0" err="1"/>
              <a:t>aplicáveis</a:t>
            </a:r>
            <a:r>
              <a:rPr lang="en-US" sz="11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3" y="1822976"/>
            <a:ext cx="5437881" cy="3058808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23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Itens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Após</a:t>
            </a:r>
            <a:r>
              <a:rPr lang="en-US" sz="1100" dirty="0"/>
              <a:t> o </a:t>
            </a:r>
            <a:r>
              <a:rPr lang="en-US" sz="1100" dirty="0" err="1"/>
              <a:t>cadastro</a:t>
            </a:r>
            <a:r>
              <a:rPr lang="en-US" sz="1100" dirty="0"/>
              <a:t> do </a:t>
            </a:r>
            <a:r>
              <a:rPr lang="en-US" sz="1100" dirty="0" err="1"/>
              <a:t>roteiro</a:t>
            </a:r>
            <a:r>
              <a:rPr lang="en-US" sz="1100" dirty="0"/>
              <a:t>, o Sistema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apto</a:t>
            </a:r>
            <a:r>
              <a:rPr lang="en-US" sz="1100" dirty="0"/>
              <a:t> a </a:t>
            </a:r>
            <a:r>
              <a:rPr lang="en-US" sz="1100" dirty="0" err="1"/>
              <a:t>receber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itens</a:t>
            </a:r>
            <a:r>
              <a:rPr lang="en-US" sz="1100" dirty="0"/>
              <a:t> (</a:t>
            </a:r>
            <a:r>
              <a:rPr lang="en-US" sz="1100" dirty="0" err="1"/>
              <a:t>fatores</a:t>
            </a:r>
            <a:r>
              <a:rPr lang="en-US" sz="1100" dirty="0"/>
              <a:t> de </a:t>
            </a:r>
            <a:r>
              <a:rPr lang="en-US" sz="1100" dirty="0" err="1"/>
              <a:t>impacto</a:t>
            </a:r>
            <a:r>
              <a:rPr lang="en-US" sz="1100" dirty="0"/>
              <a:t>) que </a:t>
            </a:r>
            <a:r>
              <a:rPr lang="en-US" sz="1100" dirty="0" err="1"/>
              <a:t>serão</a:t>
            </a:r>
            <a:r>
              <a:rPr lang="en-US" sz="1100" dirty="0"/>
              <a:t> </a:t>
            </a:r>
            <a:r>
              <a:rPr lang="en-US" sz="1100" dirty="0" err="1"/>
              <a:t>aplicáveis</a:t>
            </a:r>
            <a:r>
              <a:rPr lang="en-US" sz="1100" dirty="0"/>
              <a:t> </a:t>
            </a:r>
            <a:r>
              <a:rPr lang="en-US" sz="1100" dirty="0" err="1"/>
              <a:t>àque</a:t>
            </a:r>
            <a:r>
              <a:rPr lang="en-US" sz="1100" dirty="0"/>
              <a:t> </a:t>
            </a:r>
            <a:r>
              <a:rPr lang="en-US" sz="1100" dirty="0" err="1"/>
              <a:t>roteiro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vez</a:t>
            </a:r>
            <a:r>
              <a:rPr lang="en-US" sz="1100" dirty="0"/>
              <a:t> o Sistema se </a:t>
            </a:r>
            <a:r>
              <a:rPr lang="en-US" sz="1100" dirty="0" err="1"/>
              <a:t>mostra</a:t>
            </a:r>
            <a:r>
              <a:rPr lang="en-US" sz="1100" dirty="0"/>
              <a:t> </a:t>
            </a:r>
            <a:r>
              <a:rPr lang="en-US" sz="1100" dirty="0" err="1"/>
              <a:t>altamente</a:t>
            </a:r>
            <a:r>
              <a:rPr lang="en-US" sz="1100" dirty="0"/>
              <a:t> </a:t>
            </a:r>
            <a:r>
              <a:rPr lang="en-US" sz="1100" dirty="0" err="1"/>
              <a:t>flexível</a:t>
            </a:r>
            <a:r>
              <a:rPr lang="en-US" sz="1100" dirty="0"/>
              <a:t>, </a:t>
            </a:r>
            <a:r>
              <a:rPr lang="en-US" sz="1100" dirty="0" err="1"/>
              <a:t>oferecendo</a:t>
            </a:r>
            <a:r>
              <a:rPr lang="en-US" sz="1100" dirty="0"/>
              <a:t> as </a:t>
            </a:r>
            <a:r>
              <a:rPr lang="en-US" sz="1100" dirty="0" err="1"/>
              <a:t>opções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variadas</a:t>
            </a:r>
            <a:r>
              <a:rPr lang="en-US" sz="1100" dirty="0"/>
              <a:t> </a:t>
            </a:r>
            <a:r>
              <a:rPr lang="en-US" sz="1100" dirty="0" err="1"/>
              <a:t>atendendo</a:t>
            </a:r>
            <a:r>
              <a:rPr lang="en-US" sz="1100" dirty="0"/>
              <a:t> a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diversidade</a:t>
            </a:r>
            <a:r>
              <a:rPr lang="en-US" sz="1100" dirty="0"/>
              <a:t> de </a:t>
            </a:r>
            <a:r>
              <a:rPr lang="en-US" sz="1100" dirty="0" err="1"/>
              <a:t>caractarísticas</a:t>
            </a:r>
            <a:r>
              <a:rPr lang="en-US" sz="1100" dirty="0"/>
              <a:t> </a:t>
            </a:r>
            <a:r>
              <a:rPr lang="en-US" sz="1100" dirty="0" err="1"/>
              <a:t>particulares</a:t>
            </a:r>
            <a:r>
              <a:rPr lang="en-US" sz="1100" dirty="0"/>
              <a:t> de </a:t>
            </a:r>
            <a:r>
              <a:rPr lang="en-US" sz="1100" dirty="0" err="1"/>
              <a:t>cada</a:t>
            </a:r>
            <a:r>
              <a:rPr lang="en-US" sz="1100" dirty="0"/>
              <a:t> </a:t>
            </a:r>
            <a:r>
              <a:rPr lang="en-US" sz="1100" dirty="0" err="1"/>
              <a:t>órgão</a:t>
            </a:r>
            <a:r>
              <a:rPr lang="en-US" sz="1100" dirty="0"/>
              <a:t>/</a:t>
            </a:r>
            <a:r>
              <a:rPr lang="en-US" sz="1100" dirty="0" err="1"/>
              <a:t>empresa</a:t>
            </a:r>
            <a:r>
              <a:rPr lang="en-US" sz="1100" dirty="0"/>
              <a:t>/</a:t>
            </a:r>
            <a:r>
              <a:rPr lang="en-US" sz="1100" dirty="0" err="1"/>
              <a:t>fornecedor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Importante</a:t>
            </a:r>
            <a:r>
              <a:rPr lang="en-US" sz="1100" dirty="0"/>
              <a:t>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/>
              <a:t>Tipo – </a:t>
            </a:r>
            <a:r>
              <a:rPr lang="en-US" sz="900" dirty="0" err="1"/>
              <a:t>Geralmente</a:t>
            </a:r>
            <a:r>
              <a:rPr lang="en-US" sz="900" dirty="0"/>
              <a:t> é o </a:t>
            </a:r>
            <a:r>
              <a:rPr lang="en-US" sz="900" dirty="0" err="1"/>
              <a:t>Fator</a:t>
            </a:r>
            <a:r>
              <a:rPr lang="en-US" sz="900" dirty="0"/>
              <a:t> de </a:t>
            </a:r>
            <a:r>
              <a:rPr lang="en-US" sz="900" dirty="0" err="1"/>
              <a:t>Ajuste</a:t>
            </a:r>
            <a:r>
              <a:rPr lang="en-US" sz="900" dirty="0"/>
              <a:t> e </a:t>
            </a:r>
            <a:r>
              <a:rPr lang="en-US" sz="900" dirty="0" err="1"/>
              <a:t>multiplica</a:t>
            </a:r>
            <a:r>
              <a:rPr lang="en-US" sz="900" dirty="0"/>
              <a:t>-se </a:t>
            </a:r>
            <a:r>
              <a:rPr lang="en-US" sz="900" dirty="0" err="1"/>
              <a:t>pelos</a:t>
            </a:r>
            <a:r>
              <a:rPr lang="en-US" sz="900" dirty="0"/>
              <a:t> </a:t>
            </a:r>
            <a:r>
              <a:rPr lang="en-US" sz="900" dirty="0" err="1"/>
              <a:t>Pontos</a:t>
            </a:r>
            <a:r>
              <a:rPr lang="en-US" sz="900" dirty="0"/>
              <a:t> de </a:t>
            </a:r>
            <a:r>
              <a:rPr lang="en-US" sz="900" dirty="0" err="1"/>
              <a:t>Função</a:t>
            </a:r>
            <a:r>
              <a:rPr lang="en-US" sz="900" dirty="0"/>
              <a:t> </a:t>
            </a:r>
            <a:r>
              <a:rPr lang="en-US" sz="900" dirty="0" err="1"/>
              <a:t>Brutos</a:t>
            </a:r>
            <a:r>
              <a:rPr lang="en-US" sz="900" dirty="0"/>
              <a:t> (IFPUG). </a:t>
            </a:r>
            <a:r>
              <a:rPr lang="en-US" sz="900" dirty="0" err="1"/>
              <a:t>Entretanto</a:t>
            </a:r>
            <a:r>
              <a:rPr lang="en-US" sz="900" dirty="0"/>
              <a:t>, no </a:t>
            </a:r>
            <a:r>
              <a:rPr lang="en-US" sz="900" dirty="0" err="1"/>
              <a:t>caso</a:t>
            </a:r>
            <a:r>
              <a:rPr lang="en-US" sz="900" dirty="0"/>
              <a:t> de </a:t>
            </a:r>
            <a:r>
              <a:rPr lang="en-US" sz="900" dirty="0" err="1"/>
              <a:t>Itens</a:t>
            </a:r>
            <a:r>
              <a:rPr lang="en-US" sz="900" dirty="0"/>
              <a:t> </a:t>
            </a:r>
            <a:r>
              <a:rPr lang="en-US" sz="900" dirty="0" err="1"/>
              <a:t>não</a:t>
            </a:r>
            <a:r>
              <a:rPr lang="en-US" sz="900" dirty="0"/>
              <a:t> </a:t>
            </a:r>
            <a:r>
              <a:rPr lang="en-US" sz="900" dirty="0" err="1"/>
              <a:t>mensuráveis</a:t>
            </a:r>
            <a:r>
              <a:rPr lang="en-US" sz="900" dirty="0"/>
              <a:t> (</a:t>
            </a:r>
            <a:r>
              <a:rPr lang="en-US" sz="900" dirty="0" err="1"/>
              <a:t>Telas</a:t>
            </a:r>
            <a:r>
              <a:rPr lang="en-US" sz="900" dirty="0"/>
              <a:t>, </a:t>
            </a:r>
            <a:r>
              <a:rPr lang="en-US" sz="900" dirty="0" err="1"/>
              <a:t>botões</a:t>
            </a:r>
            <a:r>
              <a:rPr lang="en-US" sz="900" dirty="0"/>
              <a:t>, </a:t>
            </a:r>
            <a:r>
              <a:rPr lang="en-US" sz="900" dirty="0" err="1"/>
              <a:t>etc</a:t>
            </a:r>
            <a:r>
              <a:rPr lang="en-US" sz="900" dirty="0"/>
              <a:t>) </a:t>
            </a:r>
            <a:r>
              <a:rPr lang="en-US" sz="900" dirty="0" err="1"/>
              <a:t>você</a:t>
            </a:r>
            <a:r>
              <a:rPr lang="en-US" sz="900" dirty="0"/>
              <a:t> </a:t>
            </a:r>
            <a:r>
              <a:rPr lang="en-US" sz="900" dirty="0" err="1"/>
              <a:t>pode</a:t>
            </a:r>
            <a:r>
              <a:rPr lang="en-US" sz="900" dirty="0"/>
              <a:t> </a:t>
            </a:r>
            <a:r>
              <a:rPr lang="en-US" sz="900" dirty="0" err="1"/>
              <a:t>alterar</a:t>
            </a:r>
            <a:r>
              <a:rPr lang="en-US" sz="900" dirty="0"/>
              <a:t> para </a:t>
            </a:r>
            <a:r>
              <a:rPr lang="en-US" sz="900" dirty="0" err="1"/>
              <a:t>multiplicação</a:t>
            </a:r>
            <a:r>
              <a:rPr lang="en-US" sz="900" dirty="0"/>
              <a:t>, pois </a:t>
            </a:r>
            <a:r>
              <a:rPr lang="en-US" sz="900" dirty="0" err="1"/>
              <a:t>são</a:t>
            </a:r>
            <a:r>
              <a:rPr lang="en-US" sz="900" dirty="0"/>
              <a:t> </a:t>
            </a:r>
            <a:r>
              <a:rPr lang="en-US" sz="900" dirty="0" err="1"/>
              <a:t>contados</a:t>
            </a:r>
            <a:r>
              <a:rPr lang="en-US" sz="900" dirty="0"/>
              <a:t> pela </a:t>
            </a:r>
            <a:r>
              <a:rPr lang="en-US" sz="900" dirty="0" err="1"/>
              <a:t>quantidade</a:t>
            </a:r>
            <a:r>
              <a:rPr lang="en-US" sz="900" dirty="0"/>
              <a:t> e </a:t>
            </a:r>
            <a:r>
              <a:rPr lang="en-US" sz="900" dirty="0" err="1"/>
              <a:t>não</a:t>
            </a:r>
            <a:r>
              <a:rPr lang="en-US" sz="900" dirty="0"/>
              <a:t> por </a:t>
            </a:r>
            <a:r>
              <a:rPr lang="en-US" sz="900" dirty="0" err="1"/>
              <a:t>porcentagens</a:t>
            </a:r>
            <a:r>
              <a:rPr lang="en-US" sz="900" dirty="0"/>
              <a:t>;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900" dirty="0" err="1"/>
              <a:t>Operador</a:t>
            </a:r>
            <a:r>
              <a:rPr lang="en-US" sz="900" dirty="0"/>
              <a:t> – </a:t>
            </a:r>
            <a:r>
              <a:rPr lang="en-US" sz="900" dirty="0" err="1"/>
              <a:t>Geralmente</a:t>
            </a:r>
            <a:r>
              <a:rPr lang="en-US" sz="900" dirty="0"/>
              <a:t> é o de </a:t>
            </a:r>
            <a:r>
              <a:rPr lang="en-US" sz="900" b="1" dirty="0" err="1"/>
              <a:t>multiplicação</a:t>
            </a:r>
            <a:r>
              <a:rPr lang="en-US" sz="900" dirty="0"/>
              <a:t>, mas se </a:t>
            </a:r>
            <a:r>
              <a:rPr lang="en-US" sz="900" dirty="0" err="1"/>
              <a:t>você</a:t>
            </a:r>
            <a:r>
              <a:rPr lang="en-US" sz="900" dirty="0"/>
              <a:t> </a:t>
            </a:r>
            <a:r>
              <a:rPr lang="en-US" sz="900" dirty="0" err="1"/>
              <a:t>utiliza</a:t>
            </a:r>
            <a:r>
              <a:rPr lang="en-US" sz="900" dirty="0"/>
              <a:t> horas </a:t>
            </a:r>
            <a:r>
              <a:rPr lang="en-US" sz="900" dirty="0" err="1"/>
              <a:t>como</a:t>
            </a:r>
            <a:r>
              <a:rPr lang="en-US" sz="900" dirty="0"/>
              <a:t> </a:t>
            </a:r>
            <a:r>
              <a:rPr lang="en-US" sz="900" dirty="0" err="1"/>
              <a:t>conversão</a:t>
            </a:r>
            <a:r>
              <a:rPr lang="en-US" sz="900" dirty="0"/>
              <a:t> de pf para horas, utilize o </a:t>
            </a:r>
            <a:r>
              <a:rPr lang="en-US" sz="900" dirty="0" err="1"/>
              <a:t>operador</a:t>
            </a:r>
            <a:r>
              <a:rPr lang="en-US" sz="900" dirty="0"/>
              <a:t> de </a:t>
            </a:r>
            <a:r>
              <a:rPr lang="en-US" sz="900" b="1" dirty="0" err="1"/>
              <a:t>divisão</a:t>
            </a:r>
            <a:r>
              <a:rPr lang="en-US" sz="9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Os</a:t>
            </a:r>
            <a:r>
              <a:rPr lang="en-US" sz="1100" dirty="0"/>
              <a:t> outros </a:t>
            </a:r>
            <a:r>
              <a:rPr lang="en-US" sz="1100" dirty="0" err="1"/>
              <a:t>campos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requerem</a:t>
            </a:r>
            <a:r>
              <a:rPr lang="en-US" sz="1100" dirty="0"/>
              <a:t> </a:t>
            </a:r>
            <a:r>
              <a:rPr lang="en-US" sz="1100" dirty="0" err="1"/>
              <a:t>maiores</a:t>
            </a:r>
            <a:r>
              <a:rPr lang="en-US" sz="1100" dirty="0"/>
              <a:t> </a:t>
            </a:r>
            <a:r>
              <a:rPr lang="en-US" sz="1100" dirty="0" err="1"/>
              <a:t>explicações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Atente</a:t>
            </a:r>
            <a:r>
              <a:rPr lang="en-US" sz="1100" dirty="0"/>
              <a:t>-se para o </a:t>
            </a:r>
            <a:r>
              <a:rPr lang="en-US" sz="1100" dirty="0" err="1"/>
              <a:t>fato</a:t>
            </a:r>
            <a:r>
              <a:rPr lang="en-US" sz="1100" dirty="0"/>
              <a:t> de que o </a:t>
            </a:r>
            <a:r>
              <a:rPr lang="en-US" sz="1100" dirty="0" err="1"/>
              <a:t>Fator</a:t>
            </a:r>
            <a:r>
              <a:rPr lang="en-US" sz="1100" dirty="0"/>
              <a:t> de </a:t>
            </a:r>
            <a:r>
              <a:rPr lang="en-US" sz="1100" dirty="0" err="1"/>
              <a:t>Ajuste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ser </a:t>
            </a:r>
            <a:r>
              <a:rPr lang="en-US" sz="1100" dirty="0" err="1"/>
              <a:t>alterado</a:t>
            </a:r>
            <a:r>
              <a:rPr lang="en-US" sz="1100" dirty="0"/>
              <a:t> </a:t>
            </a:r>
            <a:r>
              <a:rPr lang="en-US" sz="1100" dirty="0" err="1"/>
              <a:t>depois</a:t>
            </a:r>
            <a:r>
              <a:rPr lang="en-US" sz="1100" dirty="0"/>
              <a:t> de </a:t>
            </a:r>
            <a:r>
              <a:rPr lang="en-US" sz="1100" dirty="0" err="1"/>
              <a:t>cadastrado</a:t>
            </a:r>
            <a:r>
              <a:rPr lang="en-US" sz="1100" dirty="0"/>
              <a:t> para </a:t>
            </a:r>
            <a:r>
              <a:rPr lang="en-US" sz="1100" dirty="0" err="1"/>
              <a:t>manter</a:t>
            </a:r>
            <a:r>
              <a:rPr lang="en-US" sz="1100" dirty="0"/>
              <a:t> o </a:t>
            </a:r>
            <a:r>
              <a:rPr lang="en-US" sz="1100" dirty="0" err="1"/>
              <a:t>histórico</a:t>
            </a:r>
            <a:r>
              <a:rPr lang="en-US" sz="1100" dirty="0"/>
              <a:t>. Caso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queira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, </a:t>
            </a:r>
            <a:r>
              <a:rPr lang="en-US" sz="1100" dirty="0" err="1"/>
              <a:t>basta</a:t>
            </a:r>
            <a:r>
              <a:rPr lang="en-US" sz="1100" dirty="0"/>
              <a:t> </a:t>
            </a:r>
            <a:r>
              <a:rPr lang="en-US" sz="1100" b="1" dirty="0" err="1"/>
              <a:t>desativar</a:t>
            </a:r>
            <a:r>
              <a:rPr lang="en-US" sz="1100" dirty="0"/>
              <a:t> o item.</a:t>
            </a:r>
            <a:endParaRPr lang="en-US" sz="1100" b="1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3" y="1822976"/>
            <a:ext cx="5437881" cy="3058807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5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Clientes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Assim</a:t>
            </a:r>
            <a:r>
              <a:rPr lang="en-US" sz="1100" dirty="0"/>
              <a:t> </a:t>
            </a:r>
            <a:r>
              <a:rPr lang="en-US" sz="1100" dirty="0" err="1"/>
              <a:t>como</a:t>
            </a:r>
            <a:r>
              <a:rPr lang="en-US" sz="1100" dirty="0"/>
              <a:t> a </a:t>
            </a:r>
            <a:r>
              <a:rPr lang="en-US" sz="1100" dirty="0" err="1"/>
              <a:t>gestão</a:t>
            </a:r>
            <a:r>
              <a:rPr lang="en-US" sz="1100" dirty="0"/>
              <a:t> de </a:t>
            </a:r>
            <a:r>
              <a:rPr lang="en-US" sz="1100" dirty="0" err="1"/>
              <a:t>fornecedores</a:t>
            </a:r>
            <a:r>
              <a:rPr lang="en-US" sz="1100" dirty="0"/>
              <a:t>, o Sistema </a:t>
            </a:r>
            <a:r>
              <a:rPr lang="en-US" sz="1100" dirty="0" err="1"/>
              <a:t>faz</a:t>
            </a:r>
            <a:r>
              <a:rPr lang="en-US" sz="1100" dirty="0"/>
              <a:t> a </a:t>
            </a:r>
            <a:r>
              <a:rPr lang="en-US" sz="1100" dirty="0" err="1"/>
              <a:t>gestão</a:t>
            </a:r>
            <a:r>
              <a:rPr lang="en-US" sz="1100" dirty="0"/>
              <a:t> de </a:t>
            </a:r>
            <a:r>
              <a:rPr lang="en-US" sz="1100" dirty="0" err="1"/>
              <a:t>clientes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cadastro</a:t>
            </a:r>
            <a:r>
              <a:rPr lang="en-US" sz="1100" dirty="0"/>
              <a:t> de </a:t>
            </a:r>
            <a:r>
              <a:rPr lang="en-US" sz="1100" dirty="0" err="1"/>
              <a:t>clientes</a:t>
            </a:r>
            <a:r>
              <a:rPr lang="en-US" sz="1100" dirty="0"/>
              <a:t> é </a:t>
            </a:r>
            <a:r>
              <a:rPr lang="en-US" sz="1100" dirty="0" err="1"/>
              <a:t>importante</a:t>
            </a:r>
            <a:r>
              <a:rPr lang="en-US" sz="1100" dirty="0"/>
              <a:t> </a:t>
            </a:r>
            <a:r>
              <a:rPr lang="en-US" sz="1100" dirty="0" err="1"/>
              <a:t>porque</a:t>
            </a:r>
            <a:r>
              <a:rPr lang="en-US" sz="1100" dirty="0"/>
              <a:t> é </a:t>
            </a:r>
            <a:r>
              <a:rPr lang="en-US" sz="1100" dirty="0" err="1"/>
              <a:t>através</a:t>
            </a:r>
            <a:r>
              <a:rPr lang="en-US" sz="1100" dirty="0"/>
              <a:t> dele que o Sistema </a:t>
            </a:r>
            <a:r>
              <a:rPr lang="en-US" sz="1100" dirty="0" err="1"/>
              <a:t>controla</a:t>
            </a:r>
            <a:r>
              <a:rPr lang="en-US" sz="1100" dirty="0"/>
              <a:t>, por </a:t>
            </a:r>
            <a:r>
              <a:rPr lang="en-US" sz="1100" dirty="0" err="1"/>
              <a:t>exemplo</a:t>
            </a:r>
            <a:r>
              <a:rPr lang="en-US" sz="1100" dirty="0"/>
              <a:t>,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b="1" dirty="0" err="1"/>
              <a:t>Validadores</a:t>
            </a:r>
            <a:r>
              <a:rPr lang="en-US" sz="1100" b="1" dirty="0"/>
              <a:t> </a:t>
            </a:r>
            <a:r>
              <a:rPr lang="en-US" sz="1100" b="1" dirty="0" err="1"/>
              <a:t>Externos</a:t>
            </a:r>
            <a:r>
              <a:rPr lang="en-US" sz="1100" dirty="0"/>
              <a:t>, que </a:t>
            </a:r>
            <a:r>
              <a:rPr lang="en-US" sz="1100" dirty="0" err="1"/>
              <a:t>sempre</a:t>
            </a:r>
            <a:r>
              <a:rPr lang="en-US" sz="1100" dirty="0"/>
              <a:t> </a:t>
            </a:r>
            <a:r>
              <a:rPr lang="en-US" sz="1100" dirty="0" err="1"/>
              <a:t>estarão</a:t>
            </a:r>
            <a:r>
              <a:rPr lang="en-US" sz="1100" dirty="0"/>
              <a:t> </a:t>
            </a:r>
            <a:r>
              <a:rPr lang="en-US" sz="1100" dirty="0" err="1"/>
              <a:t>ligados</a:t>
            </a:r>
            <a:r>
              <a:rPr lang="en-US" sz="1100" dirty="0"/>
              <a:t> a um </a:t>
            </a:r>
            <a:r>
              <a:rPr lang="en-US" sz="1100" dirty="0" err="1"/>
              <a:t>cliente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cadastro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si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requer</a:t>
            </a:r>
            <a:r>
              <a:rPr lang="en-US" sz="1100" dirty="0"/>
              <a:t> </a:t>
            </a:r>
            <a:r>
              <a:rPr lang="en-US" sz="1100" dirty="0" err="1"/>
              <a:t>maiores</a:t>
            </a:r>
            <a:r>
              <a:rPr lang="en-US" sz="1100" dirty="0"/>
              <a:t> </a:t>
            </a:r>
            <a:r>
              <a:rPr lang="en-US" sz="1100" dirty="0" err="1"/>
              <a:t>informações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Importante</a:t>
            </a:r>
            <a:r>
              <a:rPr lang="en-US" sz="1100" dirty="0"/>
              <a:t> </a:t>
            </a:r>
            <a:r>
              <a:rPr lang="en-US" sz="1100" dirty="0" err="1"/>
              <a:t>destacar</a:t>
            </a:r>
            <a:r>
              <a:rPr lang="en-US" sz="1100" dirty="0"/>
              <a:t> que </a:t>
            </a:r>
            <a:r>
              <a:rPr lang="en-US" sz="1100" b="1" dirty="0" err="1"/>
              <a:t>Clientes</a:t>
            </a:r>
            <a:r>
              <a:rPr lang="en-US" sz="1100" dirty="0"/>
              <a:t> é um dos </a:t>
            </a:r>
            <a:r>
              <a:rPr lang="en-US" sz="1100" dirty="0" err="1"/>
              <a:t>pontos</a:t>
            </a:r>
            <a:r>
              <a:rPr lang="en-US" sz="1100" dirty="0"/>
              <a:t> </a:t>
            </a:r>
            <a:r>
              <a:rPr lang="en-US" sz="1100" dirty="0" err="1"/>
              <a:t>fundamentais</a:t>
            </a:r>
            <a:r>
              <a:rPr lang="en-US" sz="1100" dirty="0"/>
              <a:t> do </a:t>
            </a:r>
            <a:r>
              <a:rPr lang="en-US" sz="1100" dirty="0" err="1"/>
              <a:t>tripé</a:t>
            </a:r>
            <a:r>
              <a:rPr lang="en-US" sz="1100" dirty="0"/>
              <a:t> do Sistema, </a:t>
            </a:r>
            <a:r>
              <a:rPr lang="en-US" sz="1100" dirty="0" err="1"/>
              <a:t>assim</a:t>
            </a:r>
            <a:r>
              <a:rPr lang="en-US" sz="1100" dirty="0"/>
              <a:t> </a:t>
            </a:r>
            <a:r>
              <a:rPr lang="en-US" sz="1100" dirty="0" err="1"/>
              <a:t>como</a:t>
            </a:r>
            <a:r>
              <a:rPr lang="en-US" sz="1100" dirty="0"/>
              <a:t> </a:t>
            </a:r>
            <a:r>
              <a:rPr lang="en-US" sz="1100" b="1" dirty="0" err="1"/>
              <a:t>Contrato</a:t>
            </a:r>
            <a:r>
              <a:rPr lang="en-US" sz="1100" b="1" dirty="0"/>
              <a:t> </a:t>
            </a:r>
            <a:r>
              <a:rPr lang="en-US" sz="1100" dirty="0"/>
              <a:t> e </a:t>
            </a:r>
            <a:r>
              <a:rPr lang="en-US" sz="1100" b="1" dirty="0" err="1"/>
              <a:t>Projeto</a:t>
            </a:r>
            <a:r>
              <a:rPr lang="en-US" sz="1100" b="1" dirty="0"/>
              <a:t>;</a:t>
            </a: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4" y="1822976"/>
            <a:ext cx="5437879" cy="3058807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3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Contratos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Dimension </a:t>
            </a:r>
            <a:r>
              <a:rPr lang="en-US" sz="1100" dirty="0" err="1"/>
              <a:t>realiza</a:t>
            </a:r>
            <a:r>
              <a:rPr lang="en-US" sz="1100" dirty="0"/>
              <a:t> a </a:t>
            </a:r>
            <a:r>
              <a:rPr lang="en-US" sz="1100" dirty="0" err="1"/>
              <a:t>gestão</a:t>
            </a:r>
            <a:r>
              <a:rPr lang="en-US" sz="1100" dirty="0"/>
              <a:t> dos </a:t>
            </a:r>
            <a:r>
              <a:rPr lang="en-US" sz="1100" dirty="0" err="1"/>
              <a:t>contratos</a:t>
            </a:r>
            <a:r>
              <a:rPr lang="en-US" sz="1100" dirty="0"/>
              <a:t> </a:t>
            </a:r>
            <a:r>
              <a:rPr lang="en-US" sz="1100" dirty="0" err="1"/>
              <a:t>associados</a:t>
            </a:r>
            <a:r>
              <a:rPr lang="en-US" sz="1100" dirty="0"/>
              <a:t> pois </a:t>
            </a:r>
            <a:r>
              <a:rPr lang="en-US" sz="1100" dirty="0" err="1"/>
              <a:t>são</a:t>
            </a:r>
            <a:r>
              <a:rPr lang="en-US" sz="1100" dirty="0"/>
              <a:t> </a:t>
            </a:r>
            <a:r>
              <a:rPr lang="en-US" sz="1100" dirty="0" err="1"/>
              <a:t>fundamentais</a:t>
            </a:r>
            <a:r>
              <a:rPr lang="en-US" sz="1100" dirty="0"/>
              <a:t> para o </a:t>
            </a:r>
            <a:r>
              <a:rPr lang="en-US" sz="1100" dirty="0" err="1"/>
              <a:t>cadastro</a:t>
            </a:r>
            <a:r>
              <a:rPr lang="en-US" sz="1100" dirty="0"/>
              <a:t> de </a:t>
            </a:r>
            <a:r>
              <a:rPr lang="en-US" sz="1100" dirty="0" err="1"/>
              <a:t>contagens</a:t>
            </a:r>
            <a:r>
              <a:rPr lang="en-US" sz="1100" dirty="0"/>
              <a:t>,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há</a:t>
            </a:r>
            <a:r>
              <a:rPr lang="en-US" sz="1100" dirty="0"/>
              <a:t> </a:t>
            </a:r>
            <a:r>
              <a:rPr lang="en-US" sz="1100" dirty="0" err="1"/>
              <a:t>como</a:t>
            </a:r>
            <a:r>
              <a:rPr lang="en-US" sz="1100" dirty="0"/>
              <a:t> </a:t>
            </a:r>
            <a:r>
              <a:rPr lang="en-US" sz="1100" dirty="0" err="1"/>
              <a:t>cadastrar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 se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houver</a:t>
            </a:r>
            <a:r>
              <a:rPr lang="en-US" sz="1100" dirty="0"/>
              <a:t> no </a:t>
            </a:r>
            <a:r>
              <a:rPr lang="en-US" sz="1100" dirty="0" err="1"/>
              <a:t>mínimo</a:t>
            </a:r>
            <a:r>
              <a:rPr lang="en-US" sz="1100" dirty="0"/>
              <a:t> um </a:t>
            </a:r>
            <a:r>
              <a:rPr lang="en-US" sz="1100" b="1" dirty="0" err="1"/>
              <a:t>Contrato</a:t>
            </a:r>
            <a:r>
              <a:rPr lang="en-US" sz="1100" b="1" dirty="0"/>
              <a:t> </a:t>
            </a:r>
            <a:r>
              <a:rPr lang="en-US" sz="1100" dirty="0"/>
              <a:t>e um </a:t>
            </a:r>
            <a:r>
              <a:rPr lang="en-US" sz="1100" b="1" dirty="0" err="1"/>
              <a:t>Projeto</a:t>
            </a:r>
            <a:r>
              <a:rPr lang="en-US" sz="1100" dirty="0"/>
              <a:t> </a:t>
            </a:r>
            <a:r>
              <a:rPr lang="en-US" sz="1100" dirty="0" err="1"/>
              <a:t>cadastrados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campos</a:t>
            </a:r>
            <a:r>
              <a:rPr lang="en-US" sz="1100" dirty="0"/>
              <a:t> </a:t>
            </a:r>
            <a:r>
              <a:rPr lang="en-US" sz="1100" dirty="0" err="1"/>
              <a:t>são</a:t>
            </a:r>
            <a:r>
              <a:rPr lang="en-US" sz="1100" dirty="0"/>
              <a:t> </a:t>
            </a:r>
            <a:r>
              <a:rPr lang="en-US" sz="1100" dirty="0" err="1"/>
              <a:t>autoexplicativos</a:t>
            </a:r>
            <a:r>
              <a:rPr lang="en-US" sz="1100" dirty="0"/>
              <a:t> e de simples </a:t>
            </a:r>
            <a:r>
              <a:rPr lang="en-US" sz="1100" dirty="0" err="1"/>
              <a:t>preenchimento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4" y="1822976"/>
            <a:ext cx="5437879" cy="3058806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99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Contratos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ponto</a:t>
            </a:r>
            <a:r>
              <a:rPr lang="en-US" sz="1100" dirty="0"/>
              <a:t> final do tripe fundamental do Sistema é o </a:t>
            </a:r>
            <a:r>
              <a:rPr lang="en-US" sz="1100" dirty="0" err="1"/>
              <a:t>cadastro</a:t>
            </a:r>
            <a:r>
              <a:rPr lang="en-US" sz="1100" dirty="0"/>
              <a:t> de </a:t>
            </a:r>
            <a:r>
              <a:rPr lang="en-US" sz="1100" b="1" dirty="0" err="1"/>
              <a:t>Contratos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tripe </a:t>
            </a:r>
            <a:r>
              <a:rPr lang="en-US" sz="1100" dirty="0" err="1"/>
              <a:t>Cliente</a:t>
            </a:r>
            <a:r>
              <a:rPr lang="en-US" sz="1100" dirty="0"/>
              <a:t>-&gt;</a:t>
            </a:r>
            <a:r>
              <a:rPr lang="en-US" sz="1100" dirty="0" err="1"/>
              <a:t>Contrato</a:t>
            </a:r>
            <a:r>
              <a:rPr lang="en-US" sz="1100" dirty="0"/>
              <a:t>-&gt;</a:t>
            </a:r>
            <a:r>
              <a:rPr lang="en-US" sz="1100" dirty="0" err="1"/>
              <a:t>Projeto</a:t>
            </a:r>
            <a:r>
              <a:rPr lang="en-US" sz="1100" dirty="0"/>
              <a:t> é o </a:t>
            </a:r>
            <a:r>
              <a:rPr lang="en-US" sz="1100" dirty="0" err="1"/>
              <a:t>único</a:t>
            </a:r>
            <a:r>
              <a:rPr lang="en-US" sz="1100" dirty="0"/>
              <a:t> que </a:t>
            </a:r>
            <a:r>
              <a:rPr lang="en-US" sz="1100" dirty="0" err="1"/>
              <a:t>requer</a:t>
            </a:r>
            <a:r>
              <a:rPr lang="en-US" sz="1100" dirty="0"/>
              <a:t> </a:t>
            </a:r>
            <a:r>
              <a:rPr lang="en-US" sz="1100" dirty="0" err="1"/>
              <a:t>cadastros</a:t>
            </a:r>
            <a:r>
              <a:rPr lang="en-US" sz="1100" dirty="0"/>
              <a:t> antes de </a:t>
            </a:r>
            <a:r>
              <a:rPr lang="en-US" sz="1100" dirty="0" err="1"/>
              <a:t>iniciar</a:t>
            </a:r>
            <a:r>
              <a:rPr lang="en-US" sz="1100" dirty="0"/>
              <a:t> a </a:t>
            </a:r>
            <a:r>
              <a:rPr lang="en-US" sz="1100" dirty="0" err="1"/>
              <a:t>utilização</a:t>
            </a:r>
            <a:r>
              <a:rPr lang="en-US" sz="1100" dirty="0"/>
              <a:t> do Sistema, </a:t>
            </a:r>
            <a:r>
              <a:rPr lang="en-US" sz="1100" dirty="0" err="1"/>
              <a:t>todos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outros </a:t>
            </a:r>
            <a:r>
              <a:rPr lang="en-US" sz="1100" dirty="0" err="1"/>
              <a:t>itens</a:t>
            </a:r>
            <a:r>
              <a:rPr lang="en-US" sz="1100" dirty="0"/>
              <a:t>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vem</a:t>
            </a:r>
            <a:r>
              <a:rPr lang="en-US" sz="1100" dirty="0"/>
              <a:t> </a:t>
            </a:r>
            <a:r>
              <a:rPr lang="en-US" sz="1100" dirty="0" err="1"/>
              <a:t>preconfigurados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cadastro</a:t>
            </a:r>
            <a:r>
              <a:rPr lang="en-US" sz="1100" dirty="0"/>
              <a:t> de </a:t>
            </a:r>
            <a:r>
              <a:rPr lang="en-US" sz="1100" b="1" dirty="0" err="1"/>
              <a:t>Contratos</a:t>
            </a:r>
            <a:r>
              <a:rPr lang="en-US" sz="1100" dirty="0"/>
              <a:t> se </a:t>
            </a:r>
            <a:r>
              <a:rPr lang="en-US" sz="1100" dirty="0" err="1"/>
              <a:t>apresenta</a:t>
            </a:r>
            <a:r>
              <a:rPr lang="en-US" sz="1100" dirty="0"/>
              <a:t> de </a:t>
            </a:r>
            <a:r>
              <a:rPr lang="en-US" sz="1100" dirty="0" err="1"/>
              <a:t>maneira</a:t>
            </a:r>
            <a:r>
              <a:rPr lang="en-US" sz="1100" dirty="0"/>
              <a:t> </a:t>
            </a:r>
            <a:r>
              <a:rPr lang="en-US" sz="1100" dirty="0" err="1"/>
              <a:t>bem</a:t>
            </a:r>
            <a:r>
              <a:rPr lang="en-US" sz="1100" dirty="0"/>
              <a:t> simples </a:t>
            </a:r>
            <a:r>
              <a:rPr lang="en-US" sz="1100" dirty="0" err="1"/>
              <a:t>também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5" y="1822976"/>
            <a:ext cx="5437877" cy="3058806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27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ponto</a:t>
            </a:r>
            <a:r>
              <a:rPr lang="en-US" sz="1100" dirty="0"/>
              <a:t> final do tripe fundamental do Sistema é o </a:t>
            </a:r>
            <a:r>
              <a:rPr lang="en-US" sz="1100" dirty="0" err="1"/>
              <a:t>cadastro</a:t>
            </a:r>
            <a:r>
              <a:rPr lang="en-US" sz="1100" dirty="0"/>
              <a:t> de </a:t>
            </a:r>
            <a:r>
              <a:rPr lang="en-US" sz="1100" b="1" dirty="0" err="1"/>
              <a:t>Contratos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tripe </a:t>
            </a:r>
            <a:r>
              <a:rPr lang="en-US" sz="1100" dirty="0" err="1"/>
              <a:t>Cliente</a:t>
            </a:r>
            <a:r>
              <a:rPr lang="en-US" sz="1100" dirty="0"/>
              <a:t>-&gt;</a:t>
            </a:r>
            <a:r>
              <a:rPr lang="en-US" sz="1100" dirty="0" err="1"/>
              <a:t>Contrato</a:t>
            </a:r>
            <a:r>
              <a:rPr lang="en-US" sz="1100" dirty="0"/>
              <a:t>-&gt;</a:t>
            </a:r>
            <a:r>
              <a:rPr lang="en-US" sz="1100" dirty="0" err="1"/>
              <a:t>Projeto</a:t>
            </a:r>
            <a:r>
              <a:rPr lang="en-US" sz="1100" dirty="0"/>
              <a:t> é o </a:t>
            </a:r>
            <a:r>
              <a:rPr lang="en-US" sz="1100" dirty="0" err="1"/>
              <a:t>único</a:t>
            </a:r>
            <a:r>
              <a:rPr lang="en-US" sz="1100" dirty="0"/>
              <a:t> que </a:t>
            </a:r>
            <a:r>
              <a:rPr lang="en-US" sz="1100" dirty="0" err="1"/>
              <a:t>requer</a:t>
            </a:r>
            <a:r>
              <a:rPr lang="en-US" sz="1100" dirty="0"/>
              <a:t> </a:t>
            </a:r>
            <a:r>
              <a:rPr lang="en-US" sz="1100" dirty="0" err="1"/>
              <a:t>cadastros</a:t>
            </a:r>
            <a:r>
              <a:rPr lang="en-US" sz="1100" dirty="0"/>
              <a:t> antes de </a:t>
            </a:r>
            <a:r>
              <a:rPr lang="en-US" sz="1100" dirty="0" err="1"/>
              <a:t>iniciar</a:t>
            </a:r>
            <a:r>
              <a:rPr lang="en-US" sz="1100" dirty="0"/>
              <a:t> a </a:t>
            </a:r>
            <a:r>
              <a:rPr lang="en-US" sz="1100" dirty="0" err="1"/>
              <a:t>utilização</a:t>
            </a:r>
            <a:r>
              <a:rPr lang="en-US" sz="1100" dirty="0"/>
              <a:t> do Sistema, </a:t>
            </a:r>
            <a:r>
              <a:rPr lang="en-US" sz="1100" dirty="0" err="1"/>
              <a:t>todos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outros </a:t>
            </a:r>
            <a:r>
              <a:rPr lang="en-US" sz="1100" dirty="0" err="1"/>
              <a:t>itens</a:t>
            </a:r>
            <a:r>
              <a:rPr lang="en-US" sz="1100" dirty="0"/>
              <a:t>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vem</a:t>
            </a:r>
            <a:r>
              <a:rPr lang="en-US" sz="1100" dirty="0"/>
              <a:t> </a:t>
            </a:r>
            <a:r>
              <a:rPr lang="en-US" sz="1100" dirty="0" err="1"/>
              <a:t>preconfigurados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cadastro</a:t>
            </a:r>
            <a:r>
              <a:rPr lang="en-US" sz="1100" dirty="0"/>
              <a:t> de </a:t>
            </a:r>
            <a:r>
              <a:rPr lang="en-US" sz="1100" b="1" dirty="0" err="1"/>
              <a:t>Contratos</a:t>
            </a:r>
            <a:r>
              <a:rPr lang="en-US" sz="1100" dirty="0"/>
              <a:t> se </a:t>
            </a:r>
            <a:r>
              <a:rPr lang="en-US" sz="1100" dirty="0" err="1"/>
              <a:t>apresenta</a:t>
            </a:r>
            <a:r>
              <a:rPr lang="en-US" sz="1100" dirty="0"/>
              <a:t> de </a:t>
            </a:r>
            <a:r>
              <a:rPr lang="en-US" sz="1100" dirty="0" err="1"/>
              <a:t>maneira</a:t>
            </a:r>
            <a:r>
              <a:rPr lang="en-US" sz="1100" dirty="0"/>
              <a:t> </a:t>
            </a:r>
            <a:r>
              <a:rPr lang="en-US" sz="1100" dirty="0" err="1"/>
              <a:t>bem</a:t>
            </a:r>
            <a:r>
              <a:rPr lang="en-US" sz="1100" dirty="0"/>
              <a:t> simples </a:t>
            </a:r>
            <a:r>
              <a:rPr lang="en-US" sz="1100" dirty="0" err="1"/>
              <a:t>também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5" y="1822976"/>
            <a:ext cx="5437877" cy="3058806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88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Empresa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Sistema </a:t>
            </a:r>
            <a:r>
              <a:rPr lang="en-US" sz="1100" dirty="0" err="1"/>
              <a:t>disponibiliza</a:t>
            </a:r>
            <a:r>
              <a:rPr lang="en-US" sz="1100" dirty="0"/>
              <a:t> um </a:t>
            </a:r>
            <a:r>
              <a:rPr lang="en-US" sz="1100" dirty="0" err="1"/>
              <a:t>painel</a:t>
            </a:r>
            <a:r>
              <a:rPr lang="en-US" sz="1100" dirty="0"/>
              <a:t> simples para </a:t>
            </a:r>
            <a:r>
              <a:rPr lang="en-US" sz="1100" dirty="0" err="1"/>
              <a:t>verificação</a:t>
            </a:r>
            <a:r>
              <a:rPr lang="en-US" sz="1100" dirty="0"/>
              <a:t>, por </a:t>
            </a:r>
            <a:r>
              <a:rPr lang="en-US" sz="1100" dirty="0" err="1"/>
              <a:t>exemplo</a:t>
            </a:r>
            <a:r>
              <a:rPr lang="en-US" sz="1100" dirty="0"/>
              <a:t>, da </a:t>
            </a:r>
            <a:r>
              <a:rPr lang="en-US" sz="1100" dirty="0" err="1"/>
              <a:t>cota</a:t>
            </a:r>
            <a:r>
              <a:rPr lang="en-US" sz="1100" dirty="0"/>
              <a:t> </a:t>
            </a:r>
            <a:r>
              <a:rPr lang="en-US" sz="1100" dirty="0" err="1"/>
              <a:t>consumida</a:t>
            </a:r>
            <a:r>
              <a:rPr lang="en-US" sz="1100" dirty="0"/>
              <a:t> com as </a:t>
            </a:r>
            <a:r>
              <a:rPr lang="en-US" sz="1100" dirty="0" err="1"/>
              <a:t>contagens</a:t>
            </a:r>
            <a:r>
              <a:rPr lang="en-US" sz="1100" dirty="0"/>
              <a:t> e para a </a:t>
            </a:r>
            <a:r>
              <a:rPr lang="en-US" sz="1100" dirty="0" err="1"/>
              <a:t>inserção</a:t>
            </a:r>
            <a:r>
              <a:rPr lang="en-US" sz="1100" dirty="0"/>
              <a:t> de </a:t>
            </a:r>
            <a:r>
              <a:rPr lang="en-US" sz="1100" dirty="0" err="1"/>
              <a:t>informações</a:t>
            </a:r>
            <a:r>
              <a:rPr lang="en-US" sz="1100" dirty="0"/>
              <a:t> </a:t>
            </a:r>
            <a:r>
              <a:rPr lang="en-US" sz="1100" dirty="0" err="1"/>
              <a:t>básicas</a:t>
            </a:r>
            <a:r>
              <a:rPr lang="en-US" sz="1100" dirty="0"/>
              <a:t> </a:t>
            </a:r>
            <a:r>
              <a:rPr lang="en-US" sz="1100" dirty="0" err="1"/>
              <a:t>sobre</a:t>
            </a:r>
            <a:r>
              <a:rPr lang="en-US" sz="1100" dirty="0"/>
              <a:t> </a:t>
            </a:r>
            <a:r>
              <a:rPr lang="en-US" sz="1100" dirty="0" err="1"/>
              <a:t>sua</a:t>
            </a:r>
            <a:r>
              <a:rPr lang="en-US" sz="1100" dirty="0"/>
              <a:t> </a:t>
            </a:r>
            <a:r>
              <a:rPr lang="en-US" sz="1100" dirty="0" err="1"/>
              <a:t>Empresa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Há</a:t>
            </a:r>
            <a:r>
              <a:rPr lang="en-US" sz="1100" dirty="0"/>
              <a:t> </a:t>
            </a:r>
            <a:r>
              <a:rPr lang="en-US" sz="1100" dirty="0" err="1"/>
              <a:t>ainda</a:t>
            </a:r>
            <a:r>
              <a:rPr lang="en-US" sz="1100" dirty="0"/>
              <a:t> a </a:t>
            </a:r>
            <a:r>
              <a:rPr lang="en-US" sz="1100" dirty="0" err="1"/>
              <a:t>possibilidade</a:t>
            </a:r>
            <a:r>
              <a:rPr lang="en-US" sz="1100" dirty="0"/>
              <a:t> de </a:t>
            </a:r>
            <a:r>
              <a:rPr lang="en-US" sz="1100" dirty="0" err="1"/>
              <a:t>gestão</a:t>
            </a:r>
            <a:r>
              <a:rPr lang="en-US" sz="1100" dirty="0"/>
              <a:t> de </a:t>
            </a:r>
            <a:r>
              <a:rPr lang="en-US" sz="1100" dirty="0" err="1"/>
              <a:t>órgãos</a:t>
            </a:r>
            <a:r>
              <a:rPr lang="en-US" sz="1100" dirty="0"/>
              <a:t> do </a:t>
            </a:r>
            <a:r>
              <a:rPr lang="en-US" sz="1100" dirty="0" err="1"/>
              <a:t>cliente</a:t>
            </a:r>
            <a:r>
              <a:rPr lang="en-US" sz="1100" dirty="0"/>
              <a:t>/</a:t>
            </a:r>
            <a:r>
              <a:rPr lang="en-US" sz="1100" dirty="0" err="1"/>
              <a:t>empresa</a:t>
            </a:r>
            <a:r>
              <a:rPr lang="en-US" sz="1100" dirty="0"/>
              <a:t>…</a:t>
            </a:r>
            <a:r>
              <a:rPr lang="en-US" sz="1100" dirty="0" err="1"/>
              <a:t>explicaremos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adiante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5" y="1822976"/>
            <a:ext cx="5437877" cy="3058805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F136582-F69C-435B-8EEA-C76FE7384E21}"/>
              </a:ext>
            </a:extLst>
          </p:cNvPr>
          <p:cNvSpPr/>
          <p:nvPr/>
        </p:nvSpPr>
        <p:spPr>
          <a:xfrm>
            <a:off x="6096000" y="2960914"/>
            <a:ext cx="1245326" cy="217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C58E1A-D9CD-4877-85AC-7FC2A3C8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18" y="4214947"/>
            <a:ext cx="4438811" cy="16853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97187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Chegamos</a:t>
            </a:r>
            <a:r>
              <a:rPr lang="en-US" sz="1100" dirty="0"/>
              <a:t> a um dos </a:t>
            </a:r>
            <a:r>
              <a:rPr lang="en-US" sz="1100" dirty="0" err="1"/>
              <a:t>pontos</a:t>
            </a:r>
            <a:r>
              <a:rPr lang="en-US" sz="1100" dirty="0"/>
              <a:t> </a:t>
            </a:r>
            <a:r>
              <a:rPr lang="en-US" sz="1100" dirty="0" err="1"/>
              <a:t>cruciais</a:t>
            </a:r>
            <a:r>
              <a:rPr lang="en-US" sz="1100" dirty="0"/>
              <a:t> das </a:t>
            </a:r>
            <a:r>
              <a:rPr lang="en-US" sz="1100" dirty="0" err="1"/>
              <a:t>configurações</a:t>
            </a:r>
            <a:r>
              <a:rPr lang="en-US" sz="1100" dirty="0"/>
              <a:t> do </a:t>
            </a:r>
            <a:r>
              <a:rPr lang="en-US" sz="1100" dirty="0" err="1"/>
              <a:t>sistema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É </a:t>
            </a:r>
            <a:r>
              <a:rPr lang="en-US" sz="1100" dirty="0" err="1"/>
              <a:t>aqui</a:t>
            </a:r>
            <a:r>
              <a:rPr lang="en-US" sz="1100" dirty="0"/>
              <a:t> </a:t>
            </a:r>
            <a:r>
              <a:rPr lang="en-US" sz="1100" dirty="0" err="1"/>
              <a:t>onde</a:t>
            </a:r>
            <a:r>
              <a:rPr lang="en-US" sz="1100" dirty="0"/>
              <a:t> </a:t>
            </a:r>
            <a:r>
              <a:rPr lang="en-US" sz="1100" dirty="0" err="1"/>
              <a:t>podemos</a:t>
            </a:r>
            <a:r>
              <a:rPr lang="en-US" sz="1100" dirty="0"/>
              <a:t> </a:t>
            </a:r>
            <a:r>
              <a:rPr lang="en-US" sz="1100" dirty="0" err="1"/>
              <a:t>alterar</a:t>
            </a:r>
            <a:r>
              <a:rPr lang="en-US" sz="1100" dirty="0"/>
              <a:t> o </a:t>
            </a:r>
            <a:r>
              <a:rPr lang="en-US" sz="1100" dirty="0" err="1"/>
              <a:t>comportamento</a:t>
            </a:r>
            <a:r>
              <a:rPr lang="en-US" sz="1100" dirty="0"/>
              <a:t> global e local das </a:t>
            </a:r>
            <a:r>
              <a:rPr lang="en-US" sz="1100" dirty="0" err="1"/>
              <a:t>contagens</a:t>
            </a:r>
            <a:r>
              <a:rPr lang="en-US" sz="1100" dirty="0"/>
              <a:t>, </a:t>
            </a:r>
            <a:r>
              <a:rPr lang="en-US" sz="1100" dirty="0" err="1"/>
              <a:t>alterar</a:t>
            </a:r>
            <a:r>
              <a:rPr lang="en-US" sz="1100" dirty="0"/>
              <a:t> </a:t>
            </a:r>
            <a:r>
              <a:rPr lang="en-US" sz="1100" dirty="0" err="1"/>
              <a:t>processos</a:t>
            </a:r>
            <a:r>
              <a:rPr lang="en-US" sz="1100" dirty="0"/>
              <a:t>, tempos de </a:t>
            </a:r>
            <a:r>
              <a:rPr lang="en-US" sz="1100" dirty="0" err="1"/>
              <a:t>atividades</a:t>
            </a:r>
            <a:r>
              <a:rPr lang="en-US" sz="1100" dirty="0"/>
              <a:t>, </a:t>
            </a:r>
            <a:r>
              <a:rPr lang="en-US" sz="1100" dirty="0" err="1"/>
              <a:t>configurar</a:t>
            </a:r>
            <a:r>
              <a:rPr lang="en-US" sz="1100" dirty="0"/>
              <a:t> </a:t>
            </a:r>
            <a:r>
              <a:rPr lang="en-US" sz="1100" dirty="0" err="1"/>
              <a:t>bancos</a:t>
            </a:r>
            <a:r>
              <a:rPr lang="en-US" sz="1100" dirty="0"/>
              <a:t> de dados e </a:t>
            </a:r>
            <a:r>
              <a:rPr lang="en-US" sz="1100" dirty="0" err="1"/>
              <a:t>linguagens</a:t>
            </a:r>
            <a:r>
              <a:rPr lang="en-US" sz="1100" dirty="0"/>
              <a:t>, </a:t>
            </a:r>
            <a:r>
              <a:rPr lang="en-US" sz="1100" dirty="0" err="1"/>
              <a:t>personalizar</a:t>
            </a:r>
            <a:r>
              <a:rPr lang="en-US" sz="1100" dirty="0"/>
              <a:t> o COCOMO II.2000 e </a:t>
            </a:r>
            <a:r>
              <a:rPr lang="en-US" sz="1100" dirty="0" err="1"/>
              <a:t>realizar</a:t>
            </a:r>
            <a:r>
              <a:rPr lang="en-US" sz="1100" dirty="0"/>
              <a:t> o </a:t>
            </a:r>
            <a:r>
              <a:rPr lang="en-US" sz="1100" dirty="0" err="1"/>
              <a:t>cadastro</a:t>
            </a:r>
            <a:r>
              <a:rPr lang="en-US" sz="1100" dirty="0"/>
              <a:t> de </a:t>
            </a:r>
            <a:r>
              <a:rPr lang="en-US" sz="1100" dirty="0" err="1"/>
              <a:t>configurações</a:t>
            </a:r>
            <a:r>
              <a:rPr lang="en-US" sz="1100" dirty="0"/>
              <a:t> </a:t>
            </a:r>
            <a:r>
              <a:rPr lang="en-US" sz="1100" dirty="0" err="1"/>
              <a:t>iniciais</a:t>
            </a:r>
            <a:r>
              <a:rPr lang="en-US" sz="1100" dirty="0"/>
              <a:t> das </a:t>
            </a:r>
            <a:r>
              <a:rPr lang="en-US" sz="1100" dirty="0" err="1"/>
              <a:t>contagens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Este </a:t>
            </a:r>
            <a:r>
              <a:rPr lang="en-US" sz="1100" dirty="0" err="1"/>
              <a:t>bloco</a:t>
            </a:r>
            <a:r>
              <a:rPr lang="en-US" sz="1100" dirty="0"/>
              <a:t> </a:t>
            </a:r>
            <a:r>
              <a:rPr lang="en-US" sz="1100" dirty="0" err="1"/>
              <a:t>deve</a:t>
            </a:r>
            <a:r>
              <a:rPr lang="en-US" sz="1100" dirty="0"/>
              <a:t> ser </a:t>
            </a:r>
            <a:r>
              <a:rPr lang="en-US" sz="1100" dirty="0" err="1"/>
              <a:t>bem</a:t>
            </a:r>
            <a:r>
              <a:rPr lang="en-US" sz="1100" dirty="0"/>
              <a:t> </a:t>
            </a:r>
            <a:r>
              <a:rPr lang="en-US" sz="1100" dirty="0" err="1"/>
              <a:t>compreendido</a:t>
            </a:r>
            <a:r>
              <a:rPr lang="en-US" sz="1100" dirty="0"/>
              <a:t> e é um tanto </a:t>
            </a:r>
            <a:r>
              <a:rPr lang="en-US" sz="1100" dirty="0" err="1"/>
              <a:t>complexo</a:t>
            </a:r>
            <a:r>
              <a:rPr lang="en-US" sz="1100" dirty="0"/>
              <a:t>, mas simples de </a:t>
            </a:r>
            <a:r>
              <a:rPr lang="en-US" sz="1100" dirty="0" err="1"/>
              <a:t>operar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6" y="1822976"/>
            <a:ext cx="5437875" cy="3058805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425399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Configurações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2153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iniciar</a:t>
            </a:r>
            <a:r>
              <a:rPr lang="en-US" sz="1100" dirty="0"/>
              <a:t> pela </a:t>
            </a:r>
            <a:r>
              <a:rPr lang="en-US" sz="1100" dirty="0" err="1"/>
              <a:t>configuração</a:t>
            </a:r>
            <a:r>
              <a:rPr lang="en-US" sz="1100" dirty="0"/>
              <a:t> das </a:t>
            </a:r>
            <a:r>
              <a:rPr lang="en-US" sz="1100" dirty="0" err="1"/>
              <a:t>contagens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esqueça</a:t>
            </a:r>
            <a:r>
              <a:rPr lang="en-US" sz="1100" dirty="0"/>
              <a:t> de </a:t>
            </a:r>
            <a:r>
              <a:rPr lang="en-US" sz="1100" dirty="0" err="1"/>
              <a:t>sempre</a:t>
            </a:r>
            <a:r>
              <a:rPr lang="en-US" sz="1100" dirty="0"/>
              <a:t> </a:t>
            </a:r>
            <a:r>
              <a:rPr lang="en-US" sz="1100" dirty="0" err="1"/>
              <a:t>selecionar</a:t>
            </a:r>
            <a:r>
              <a:rPr lang="en-US" sz="1100" dirty="0"/>
              <a:t> um </a:t>
            </a:r>
            <a:r>
              <a:rPr lang="en-US" sz="1100" dirty="0" err="1"/>
              <a:t>cliente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Primeiro</a:t>
            </a:r>
            <a:r>
              <a:rPr lang="en-US" sz="1100" dirty="0"/>
              <a:t> </a:t>
            </a:r>
            <a:r>
              <a:rPr lang="en-US" sz="1100" dirty="0" err="1"/>
              <a:t>notamos</a:t>
            </a:r>
            <a:r>
              <a:rPr lang="en-US" sz="1100" dirty="0"/>
              <a:t> que </a:t>
            </a:r>
            <a:r>
              <a:rPr lang="en-US" sz="1100" dirty="0" err="1"/>
              <a:t>temos</a:t>
            </a:r>
            <a:r>
              <a:rPr lang="en-US" sz="1100" dirty="0"/>
              <a:t> </a:t>
            </a:r>
            <a:r>
              <a:rPr lang="en-US" sz="1100" dirty="0" err="1"/>
              <a:t>duas</a:t>
            </a:r>
            <a:r>
              <a:rPr lang="en-US" sz="1100" dirty="0"/>
              <a:t> </a:t>
            </a:r>
            <a:r>
              <a:rPr lang="en-US" sz="1100" dirty="0" err="1"/>
              <a:t>opções</a:t>
            </a:r>
            <a:endParaRPr lang="en-US" sz="11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pt-BR" sz="900" b="1" dirty="0"/>
              <a:t>Empresa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pt-BR" sz="900" b="1" dirty="0"/>
              <a:t>Cliente</a:t>
            </a:r>
            <a:endParaRPr lang="pt-BR" sz="9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Vamos às opções disponíveis para a </a:t>
            </a:r>
            <a:r>
              <a:rPr lang="pt-BR" sz="1100" b="1" dirty="0"/>
              <a:t>Empresa</a:t>
            </a:r>
            <a:r>
              <a:rPr lang="pt-BR" sz="1100" dirty="0"/>
              <a:t>;</a:t>
            </a: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6" y="1822976"/>
            <a:ext cx="5437875" cy="3058804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Contagens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7780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tela</a:t>
            </a:r>
            <a:r>
              <a:rPr lang="en-US" sz="1100" dirty="0"/>
              <a:t> de login </a:t>
            </a:r>
            <a:r>
              <a:rPr lang="en-US" sz="1100" dirty="0" err="1"/>
              <a:t>possui</a:t>
            </a:r>
            <a:r>
              <a:rPr lang="en-US" sz="1100" dirty="0"/>
              <a:t> </a:t>
            </a:r>
            <a:r>
              <a:rPr lang="en-US" sz="1100" dirty="0" err="1"/>
              <a:t>todos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recursos</a:t>
            </a:r>
            <a:r>
              <a:rPr lang="en-US" sz="1100" dirty="0"/>
              <a:t> </a:t>
            </a:r>
            <a:r>
              <a:rPr lang="en-US" sz="1100" dirty="0" err="1"/>
              <a:t>necessários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usuário</a:t>
            </a:r>
            <a:r>
              <a:rPr lang="en-US" sz="1100" dirty="0"/>
              <a:t> e </a:t>
            </a:r>
            <a:r>
              <a:rPr lang="en-US" sz="1100" dirty="0" err="1"/>
              <a:t>aos</a:t>
            </a:r>
            <a:r>
              <a:rPr lang="en-US" sz="1100" dirty="0"/>
              <a:t> </a:t>
            </a:r>
            <a:r>
              <a:rPr lang="en-US" sz="1100" dirty="0" err="1"/>
              <a:t>novos</a:t>
            </a:r>
            <a:r>
              <a:rPr lang="en-US" sz="1100" dirty="0"/>
              <a:t> que </a:t>
            </a:r>
            <a:r>
              <a:rPr lang="en-US" sz="1100" dirty="0" err="1"/>
              <a:t>querem</a:t>
            </a:r>
            <a:r>
              <a:rPr lang="en-US" sz="1100" dirty="0"/>
              <a:t> </a:t>
            </a:r>
            <a:r>
              <a:rPr lang="en-US" sz="1100" dirty="0" err="1"/>
              <a:t>estabelecer</a:t>
            </a:r>
            <a:r>
              <a:rPr lang="en-US" sz="1100" dirty="0"/>
              <a:t> um “</a:t>
            </a:r>
            <a:r>
              <a:rPr lang="en-US" sz="1100" dirty="0" err="1"/>
              <a:t>contrato</a:t>
            </a:r>
            <a:r>
              <a:rPr lang="en-US" sz="1100" dirty="0"/>
              <a:t>” com a Dimension.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As </a:t>
            </a:r>
            <a:r>
              <a:rPr lang="en-US" sz="1100" dirty="0" err="1"/>
              <a:t>principais</a:t>
            </a:r>
            <a:r>
              <a:rPr lang="en-US" sz="1100" dirty="0"/>
              <a:t> </a:t>
            </a:r>
            <a:r>
              <a:rPr lang="en-US" sz="1100" dirty="0" err="1"/>
              <a:t>funcionalidades</a:t>
            </a:r>
            <a:r>
              <a:rPr lang="en-US" sz="1100" dirty="0"/>
              <a:t> </a:t>
            </a:r>
            <a:r>
              <a:rPr lang="en-US" sz="1100" dirty="0" err="1"/>
              <a:t>são</a:t>
            </a:r>
            <a:r>
              <a:rPr lang="en-US" sz="1100" dirty="0"/>
              <a:t>: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Contato</a:t>
            </a:r>
            <a:r>
              <a:rPr lang="en-US" sz="1100" dirty="0"/>
              <a:t>;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Criação</a:t>
            </a:r>
            <a:r>
              <a:rPr lang="en-US" sz="1100" dirty="0"/>
              <a:t> de </a:t>
            </a:r>
            <a:r>
              <a:rPr lang="en-US" sz="1100" dirty="0" err="1"/>
              <a:t>conta</a:t>
            </a:r>
            <a:r>
              <a:rPr lang="en-US" sz="1100" dirty="0"/>
              <a:t>;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Recuperação</a:t>
            </a:r>
            <a:r>
              <a:rPr lang="en-US" sz="1100" dirty="0"/>
              <a:t> de </a:t>
            </a:r>
            <a:r>
              <a:rPr lang="en-US" sz="1100" dirty="0" err="1"/>
              <a:t>Senha</a:t>
            </a:r>
            <a:r>
              <a:rPr lang="en-US" sz="1100" dirty="0"/>
              <a:t>;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O Dimension </a:t>
            </a:r>
            <a:r>
              <a:rPr lang="en-US" sz="1100" dirty="0" err="1"/>
              <a:t>utiliza</a:t>
            </a:r>
            <a:r>
              <a:rPr lang="en-US" sz="1100" dirty="0"/>
              <a:t> o </a:t>
            </a:r>
            <a:r>
              <a:rPr lang="en-US" sz="1100" dirty="0" err="1"/>
              <a:t>armazenamento</a:t>
            </a:r>
            <a:r>
              <a:rPr lang="en-US" sz="1100" dirty="0"/>
              <a:t> </a:t>
            </a:r>
            <a:r>
              <a:rPr lang="en-US" sz="1100" dirty="0" err="1"/>
              <a:t>seguro</a:t>
            </a:r>
            <a:r>
              <a:rPr lang="en-US" sz="1100" dirty="0"/>
              <a:t> de </a:t>
            </a:r>
            <a:r>
              <a:rPr lang="en-US" sz="1100" dirty="0" err="1"/>
              <a:t>senhas</a:t>
            </a:r>
            <a:r>
              <a:rPr lang="en-US" sz="1100" dirty="0"/>
              <a:t>,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seja</a:t>
            </a:r>
            <a:r>
              <a:rPr lang="en-US" sz="1100" dirty="0"/>
              <a:t>, </a:t>
            </a:r>
            <a:r>
              <a:rPr lang="en-US" sz="1100" dirty="0" err="1"/>
              <a:t>não</a:t>
            </a:r>
            <a:r>
              <a:rPr lang="en-US" sz="1100" dirty="0"/>
              <a:t> é </a:t>
            </a:r>
            <a:r>
              <a:rPr lang="en-US" sz="1100" dirty="0" err="1"/>
              <a:t>possível</a:t>
            </a:r>
            <a:r>
              <a:rPr lang="en-US" sz="1100" dirty="0"/>
              <a:t> </a:t>
            </a:r>
            <a:r>
              <a:rPr lang="en-US" sz="1100" dirty="0" err="1"/>
              <a:t>recuperar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senha</a:t>
            </a:r>
            <a:r>
              <a:rPr lang="en-US" sz="1100" dirty="0"/>
              <a:t> </a:t>
            </a:r>
            <a:r>
              <a:rPr lang="en-US" sz="1100" dirty="0" err="1"/>
              <a:t>antiga</a:t>
            </a:r>
            <a:r>
              <a:rPr lang="en-US" sz="1100" dirty="0"/>
              <a:t>, </a:t>
            </a:r>
            <a:r>
              <a:rPr lang="en-US" sz="1100" dirty="0" err="1"/>
              <a:t>entretanto</a:t>
            </a:r>
            <a:r>
              <a:rPr lang="en-US" sz="1100" dirty="0"/>
              <a:t>,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receberá</a:t>
            </a:r>
            <a:r>
              <a:rPr lang="en-US" sz="1100" dirty="0"/>
              <a:t> um link no </a:t>
            </a:r>
            <a:r>
              <a:rPr lang="en-US" sz="1100" dirty="0" err="1"/>
              <a:t>seu</a:t>
            </a:r>
            <a:r>
              <a:rPr lang="en-US" sz="1100" dirty="0"/>
              <a:t> email para que </a:t>
            </a:r>
            <a:r>
              <a:rPr lang="en-US" sz="1100" dirty="0" err="1"/>
              <a:t>possa</a:t>
            </a:r>
            <a:r>
              <a:rPr lang="en-US" sz="1100" dirty="0"/>
              <a:t> </a:t>
            </a:r>
            <a:r>
              <a:rPr lang="en-US" sz="1100" dirty="0" err="1"/>
              <a:t>criar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nova </a:t>
            </a:r>
            <a:r>
              <a:rPr lang="en-US" sz="1100" dirty="0" err="1"/>
              <a:t>senha</a:t>
            </a:r>
            <a:r>
              <a:rPr lang="en-US" sz="1100" dirty="0"/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Alteração</a:t>
            </a:r>
            <a:r>
              <a:rPr lang="en-US" sz="1100" dirty="0"/>
              <a:t> de </a:t>
            </a:r>
            <a:r>
              <a:rPr lang="en-US" sz="1100" dirty="0" err="1"/>
              <a:t>Senha</a:t>
            </a:r>
            <a:r>
              <a:rPr lang="en-US" sz="1100" dirty="0"/>
              <a:t>;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Política</a:t>
            </a:r>
            <a:r>
              <a:rPr lang="en-US" sz="1100" dirty="0"/>
              <a:t> de </a:t>
            </a:r>
            <a:r>
              <a:rPr lang="en-US" sz="1100" dirty="0" err="1"/>
              <a:t>Privacidade</a:t>
            </a:r>
            <a:r>
              <a:rPr lang="en-US" sz="1100" dirty="0"/>
              <a:t>; 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Termos</a:t>
            </a:r>
            <a:r>
              <a:rPr lang="en-US" sz="1100" dirty="0"/>
              <a:t> &amp; </a:t>
            </a:r>
            <a:r>
              <a:rPr lang="en-US" sz="1100" dirty="0" err="1"/>
              <a:t>Condições</a:t>
            </a:r>
            <a:r>
              <a:rPr lang="en-US" sz="11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8319" y="1773218"/>
            <a:ext cx="5614835" cy="3158344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28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Nesta tela podemos configurar os comportamentos globais do sistema;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Importante destacar que as configurações feitas na opção </a:t>
            </a:r>
            <a:r>
              <a:rPr lang="pt-BR" sz="1100" b="1" dirty="0"/>
              <a:t>Empresa</a:t>
            </a:r>
            <a:r>
              <a:rPr lang="pt-BR" sz="1100" dirty="0"/>
              <a:t> afeta de forma global as contagens;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 maioria das opções é autoexplicativa, mas gostaria de destacar duas: </a:t>
            </a:r>
            <a:r>
              <a:rPr lang="pt-BR" sz="1100" b="1" dirty="0"/>
              <a:t>Funções CRUD podem ser excluídas individualmente? </a:t>
            </a:r>
            <a:r>
              <a:rPr lang="pt-BR" sz="1100" dirty="0"/>
              <a:t> E </a:t>
            </a:r>
            <a:r>
              <a:rPr lang="pt-BR" sz="1100" b="1" dirty="0"/>
              <a:t>Utilizar a produtividade global nas fases?</a:t>
            </a: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primeira</a:t>
            </a:r>
            <a:r>
              <a:rPr lang="en-US" sz="1100" dirty="0"/>
              <a:t> </a:t>
            </a:r>
            <a:r>
              <a:rPr lang="en-US" sz="1100" dirty="0" err="1"/>
              <a:t>quer</a:t>
            </a:r>
            <a:r>
              <a:rPr lang="en-US" sz="1100" dirty="0"/>
              <a:t> </a:t>
            </a:r>
            <a:r>
              <a:rPr lang="en-US" sz="1100" dirty="0" err="1"/>
              <a:t>dizer</a:t>
            </a:r>
            <a:r>
              <a:rPr lang="en-US" sz="1100" dirty="0"/>
              <a:t> que se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estiver</a:t>
            </a:r>
            <a:r>
              <a:rPr lang="en-US" sz="1100" dirty="0"/>
              <a:t> </a:t>
            </a:r>
            <a:r>
              <a:rPr lang="en-US" sz="1100" dirty="0" err="1"/>
              <a:t>inserindo</a:t>
            </a:r>
            <a:r>
              <a:rPr lang="en-US" sz="1100" dirty="0"/>
              <a:t> um ALI, o Sistema </a:t>
            </a:r>
            <a:r>
              <a:rPr lang="en-US" sz="1100" dirty="0" err="1"/>
              <a:t>além</a:t>
            </a:r>
            <a:r>
              <a:rPr lang="en-US" sz="1100" dirty="0"/>
              <a:t> de </a:t>
            </a:r>
            <a:r>
              <a:rPr lang="en-US" sz="1100" dirty="0" err="1"/>
              <a:t>controlar</a:t>
            </a:r>
            <a:r>
              <a:rPr lang="en-US" sz="1100" dirty="0"/>
              <a:t> as entradas </a:t>
            </a:r>
            <a:r>
              <a:rPr lang="en-US" sz="1100" dirty="0" err="1"/>
              <a:t>externas</a:t>
            </a:r>
            <a:r>
              <a:rPr lang="en-US" sz="1100" dirty="0"/>
              <a:t> e consulta externa, </a:t>
            </a:r>
            <a:r>
              <a:rPr lang="en-US" sz="1100" dirty="0" err="1"/>
              <a:t>permite</a:t>
            </a:r>
            <a:r>
              <a:rPr lang="en-US" sz="1100" dirty="0"/>
              <a:t> que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exclua</a:t>
            </a:r>
            <a:r>
              <a:rPr lang="en-US" sz="1100" dirty="0"/>
              <a:t> </a:t>
            </a:r>
            <a:r>
              <a:rPr lang="en-US" sz="1100" dirty="0" err="1"/>
              <a:t>qualquer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delas</a:t>
            </a:r>
            <a:r>
              <a:rPr lang="en-US" sz="1100" dirty="0"/>
              <a:t> de forma </a:t>
            </a:r>
            <a:r>
              <a:rPr lang="en-US" sz="1100" dirty="0" err="1"/>
              <a:t>independente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Quanto</a:t>
            </a:r>
            <a:r>
              <a:rPr lang="en-US" sz="1100" dirty="0"/>
              <a:t> a </a:t>
            </a:r>
            <a:r>
              <a:rPr lang="en-US" sz="1100" dirty="0" err="1"/>
              <a:t>produtividade</a:t>
            </a:r>
            <a:r>
              <a:rPr lang="en-US" sz="1100" dirty="0"/>
              <a:t> global,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, para </a:t>
            </a:r>
            <a:r>
              <a:rPr lang="en-US" sz="1100" dirty="0" err="1"/>
              <a:t>efeitos</a:t>
            </a:r>
            <a:r>
              <a:rPr lang="en-US" sz="1100" dirty="0"/>
              <a:t> de </a:t>
            </a:r>
            <a:r>
              <a:rPr lang="en-US" sz="1100" dirty="0" err="1"/>
              <a:t>planejamento</a:t>
            </a:r>
            <a:r>
              <a:rPr lang="en-US" sz="1100" dirty="0"/>
              <a:t> </a:t>
            </a:r>
            <a:r>
              <a:rPr lang="en-US" sz="1100" dirty="0" err="1"/>
              <a:t>deixar</a:t>
            </a:r>
            <a:r>
              <a:rPr lang="en-US" sz="1100" dirty="0"/>
              <a:t> que o </a:t>
            </a:r>
            <a:r>
              <a:rPr lang="en-US" sz="1100" dirty="0" err="1"/>
              <a:t>Analista</a:t>
            </a:r>
            <a:r>
              <a:rPr lang="en-US" sz="1100" dirty="0"/>
              <a:t> </a:t>
            </a:r>
            <a:r>
              <a:rPr lang="en-US" sz="1100" dirty="0" err="1"/>
              <a:t>possa</a:t>
            </a:r>
            <a:r>
              <a:rPr lang="en-US" sz="1100" dirty="0"/>
              <a:t> </a:t>
            </a:r>
            <a:r>
              <a:rPr lang="en-US" sz="1100" dirty="0" err="1"/>
              <a:t>tomar</a:t>
            </a:r>
            <a:r>
              <a:rPr lang="en-US" sz="1100" dirty="0"/>
              <a:t> a </a:t>
            </a:r>
            <a:r>
              <a:rPr lang="en-US" sz="1100" dirty="0" err="1"/>
              <a:t>decisão</a:t>
            </a:r>
            <a:r>
              <a:rPr lang="en-US" sz="1100" dirty="0"/>
              <a:t> de </a:t>
            </a:r>
            <a:r>
              <a:rPr lang="en-US" sz="1100" dirty="0" err="1"/>
              <a:t>inserir</a:t>
            </a:r>
            <a:r>
              <a:rPr lang="en-US" sz="1100" dirty="0"/>
              <a:t> </a:t>
            </a:r>
            <a:r>
              <a:rPr lang="en-US" sz="1100" dirty="0" err="1"/>
              <a:t>produtividades</a:t>
            </a:r>
            <a:r>
              <a:rPr lang="en-US" sz="1100" dirty="0"/>
              <a:t> </a:t>
            </a:r>
            <a:r>
              <a:rPr lang="en-US" sz="1100" dirty="0" err="1"/>
              <a:t>diferentes</a:t>
            </a:r>
            <a:r>
              <a:rPr lang="en-US" sz="1100" dirty="0"/>
              <a:t> para </a:t>
            </a:r>
            <a:r>
              <a:rPr lang="en-US" sz="1100" dirty="0" err="1"/>
              <a:t>cada</a:t>
            </a:r>
            <a:r>
              <a:rPr lang="en-US" sz="1100" dirty="0"/>
              <a:t> </a:t>
            </a:r>
            <a:r>
              <a:rPr lang="en-US" sz="1100" dirty="0" err="1"/>
              <a:t>fase</a:t>
            </a:r>
            <a:r>
              <a:rPr lang="en-US" sz="1100" dirty="0"/>
              <a:t> do </a:t>
            </a:r>
            <a:r>
              <a:rPr lang="en-US" sz="1100" dirty="0" err="1"/>
              <a:t>projeto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lá</a:t>
            </a:r>
            <a:r>
              <a:rPr lang="en-US" sz="1100" dirty="0"/>
              <a:t>, o Dimension é </a:t>
            </a:r>
            <a:r>
              <a:rPr lang="en-US" sz="1100" dirty="0" err="1"/>
              <a:t>dinâmico</a:t>
            </a:r>
            <a:r>
              <a:rPr lang="en-US" sz="1100" dirty="0"/>
              <a:t>!!! </a:t>
            </a:r>
            <a:r>
              <a:rPr lang="en-US" sz="1100" dirty="0">
                <a:sym typeface="Wingdings" panose="05000000000000000000" pitchFamily="2" charset="2"/>
              </a:rPr>
              <a:t>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6" y="1822976"/>
            <a:ext cx="5437874" cy="3058804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Empresa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2700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As opções referentes ao </a:t>
            </a:r>
            <a:r>
              <a:rPr lang="pt-BR" sz="1100" b="1" dirty="0"/>
              <a:t>Cliente</a:t>
            </a:r>
            <a:r>
              <a:rPr lang="pt-BR" sz="1100" dirty="0"/>
              <a:t> são aplicáveis especificamente a ele, ou seja, uma configuração de um cliente pode ser diferente da configuração de outro cliente;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Aqui você configuras as principais fases de acordo com o SISP e ainda pode estabelecer no final de que fase as baselines podem ser atualizadas.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Atenção aqui!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Quanto mais cedo as baselines forem atualizadas, corre-se o risco de alterações na própria contagem, isso quer dizer que quanto mais perto de uma contagem consolidada, que não será mais alterada, melhor a fase para consolidação das baselines.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6" y="1822976"/>
            <a:ext cx="5437874" cy="3058803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Cliente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5746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O sistema tem um motor de tarefas. Caso ainda não tenha percebido, basta verificar no menu superior, ao lado esquerdo de sua foto/imagem há um círculo com um número. Este número quer dizer quantas tarefas pendentes você tem a executar;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Você também pode verificar quais tarefas que você solicitou estão pendentes com outras pessoas. Explicaremos mais adiante;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Para estabelecer os prazos, o sistema controla isto através dos processos.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Temos a intenção de nos tornar uma grande base de dados para fornecer informações à comunidade de métricas, estas configurações depois serão utilizadas para montar inteligência, de duração, de atraso, de esforço, tempo, custo, etc.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7" y="1822976"/>
            <a:ext cx="5437872" cy="3058803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Tarefas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7237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Para que o sistema funcione de forma mais assertiva nas fases iniciais do planejamento, inserimos uma base de dados configurável sobre as produtividades associadas às linguagens de programação;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Esta base utilizou referências coletadas em sites especializados e também no Serviço Federal de Processamento de Dados – SERPRO;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Ainda é possível definir uma conversão UFP-&gt;SLOC para cálculos no Modelo COCOMO II.2000. Não entraremos em detalhes sobre o modelo.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Você pode alterar diretamente na tabela e clicar em atualizar. Importante salientar que você pode utilizar números diferentes dos que vêm por padrão.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97" y="1822976"/>
            <a:ext cx="5437872" cy="3058802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Linguagens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5700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Não! Não vamos iniciar uma aula sobre o sistema financeiro ou sobre os bancos; </a:t>
            </a:r>
            <a:r>
              <a:rPr lang="pt-BR" sz="1100" dirty="0">
                <a:sym typeface="Wingdings" panose="05000000000000000000" pitchFamily="2" charset="2"/>
              </a:rPr>
              <a:t>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>
                <a:sym typeface="Wingdings" panose="05000000000000000000" pitchFamily="2" charset="2"/>
              </a:rPr>
              <a:t>Vamos falar sobre Bancos de Dados, os que aparecem nas listas durante os cadastros das contagens;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>
                <a:sym typeface="Wingdings" panose="05000000000000000000" pitchFamily="2" charset="2"/>
              </a:rPr>
              <a:t>O sistema vem com uma lista padrão, entretanto, você pode configurar livremente caso não encontre o que deseja;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>
                <a:sym typeface="Wingdings" panose="05000000000000000000" pitchFamily="2" charset="2"/>
              </a:rPr>
              <a:t>Estas duas últimas configurações não exigem maiores explicações, por isto fomos breves.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pt-BR" sz="1100" dirty="0">
              <a:sym typeface="Wingdings" panose="05000000000000000000" pitchFamily="2" charset="2"/>
            </a:endParaRPr>
          </a:p>
          <a:p>
            <a:endParaRPr lang="pt-BR" sz="1100" dirty="0">
              <a:sym typeface="Wingdings" panose="05000000000000000000" pitchFamily="2" charset="2"/>
            </a:endParaRPr>
          </a:p>
          <a:p>
            <a:pPr algn="ctr"/>
            <a:r>
              <a:rPr lang="pt-BR" sz="1100" b="1" dirty="0"/>
              <a:t>Seja qual for o conselho que vai dar, seja breve</a:t>
            </a:r>
            <a:endParaRPr lang="pt-BR" sz="1100" dirty="0"/>
          </a:p>
          <a:p>
            <a:pPr algn="r"/>
            <a:r>
              <a:rPr lang="pt-BR" sz="1100" dirty="0"/>
              <a:t>Horácio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98" y="1879620"/>
            <a:ext cx="5236469" cy="2945514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Bancos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87633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O sistema disponibiliza, em breve serão mais, relatórios em .PDF e em Planilhas;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>
                <a:sym typeface="Wingdings" panose="05000000000000000000" pitchFamily="2" charset="2"/>
              </a:rPr>
              <a:t>Na aba relatórios você configura como os relatórios em .PDF podem ser configurados, alterando as logomarcas e as descrições de cabeçalho e rodapé;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>
                <a:sym typeface="Wingdings" panose="05000000000000000000" pitchFamily="2" charset="2"/>
              </a:rPr>
              <a:t>Na segunda aba desta configuração, você pode configurar até seis assinaturas (nome e cargo) que aparecerão na folha final do relatório.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>
                <a:sym typeface="Wingdings" panose="05000000000000000000" pitchFamily="2" charset="2"/>
              </a:rPr>
              <a:t>As configurações aqui são bem simples, mas o sistema permite que você possa emitir o relatório da contagem no formato que quiser, basta nos enviar o padrão.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>
                <a:sym typeface="Wingdings" panose="05000000000000000000" pitchFamily="2" charset="2"/>
              </a:rPr>
              <a:t>Lembrando que este é um dos serviços que devem ser contratados à parte e geram custos.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98" y="1879620"/>
            <a:ext cx="5236469" cy="2945514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Relatórios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19661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O que você está esperando para iniciar suas contagens no Dimension?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Dividimos o curso em alguns módulos para clarificar sua utilização. Aprendemos coisas importantes como: inserir e alterar uma contagem (livre, projeto e baseline); gerenciar as baselines, inserir as funções de dados e transação, assim como os itens não mensuráveis; pesquisar funções nas baselines; abrimos um parêntese para demonstrar que há a possibilidade de criar um cadastro inicial para ser utilizado em todas as contagens.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No módulo administrativo aprendemos sobre criação de turmas, alunos, clientes, contratos, projetos, usuários, configurações da empresa, configurações avançadas das contagens, processos, linguagens, bancos de dados e por fim os relatórios;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No módulo que vem iremos aprender sobre gerenciar órgãos, visualizar os dashboards, listar tarefas pendentes, concluir atividades, enviar contagens para validações internas e externas, para auditorias internas e externas, o processo de finalização e o processo de faturamento. Ufa!!!! </a:t>
            </a:r>
            <a:r>
              <a:rPr lang="pt-BR" sz="1100" dirty="0" err="1"/>
              <a:t>Caféééé</a:t>
            </a:r>
            <a:r>
              <a:rPr lang="pt-BR" sz="1100" dirty="0"/>
              <a:t>....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99" y="1879620"/>
            <a:ext cx="5236467" cy="2945513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Conclusões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144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Sempre estamos pensando em como consolidar as informações e como proceder para que estas cheguem ao gestor para que ele possa tomar decisões.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Neste primeiro momento estamos disponibilizando um dashboard, tanto para as empresas/órgãos, quanto para os fornecedores;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Existem quatro abas disponíveis para empresas/órgãos e três disponíveis para os fornecedores;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Estamos utilizando um usuário </a:t>
            </a:r>
            <a:r>
              <a:rPr lang="pt-BR" sz="1100" b="1" dirty="0"/>
              <a:t>Gestor</a:t>
            </a:r>
            <a:r>
              <a:rPr lang="pt-BR" sz="1100" dirty="0"/>
              <a:t>, novamente;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 primeira aba </a:t>
            </a:r>
            <a:r>
              <a:rPr lang="pt-BR" sz="1100" b="1" dirty="0"/>
              <a:t>Geral</a:t>
            </a:r>
            <a:r>
              <a:rPr lang="pt-BR" sz="1100" dirty="0"/>
              <a:t> apresenta informações sobre as contagens, em que processo se encontram e outras informações básicas;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99" y="1879620"/>
            <a:ext cx="5236467" cy="2945512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94551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 segunda aba, visível apenas para empresas/órgãos, apresenta as informações sobre as baselines;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Quantidade de contagens associadas e a situação de cada uma, assim como a complexidade das funcionalidades;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Ainda é possível visualizar a baseline em forma de árvore;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Em um futuro não tão distante assim, você poderá a partir daqui gerar uma contagem, vida fácil não? Bastará selecionar as funcionalidades que deseja e o que quer fazer: alterar e/ou </a:t>
            </a:r>
            <a:r>
              <a:rPr lang="pt-BR" sz="1100" dirty="0" err="1"/>
              <a:t>exlcuir</a:t>
            </a:r>
            <a:r>
              <a:rPr lang="pt-BR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99" y="1879620"/>
            <a:ext cx="5236466" cy="2945512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 I</a:t>
            </a:r>
          </a:p>
        </p:txBody>
      </p:sp>
    </p:spTree>
    <p:extLst>
      <p:ext uri="{BB962C8B-B14F-4D97-AF65-F5344CB8AC3E}">
        <p14:creationId xmlns:p14="http://schemas.microsoft.com/office/powerpoint/2010/main" val="3445469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 terceira aba é a de projetos;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Não requer maiores informações e serve para você visualizar como estão as contagens de cada projeto que você tem na organização.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99" y="1879620"/>
            <a:ext cx="5236466" cy="2945511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 II</a:t>
            </a:r>
          </a:p>
        </p:txBody>
      </p:sp>
    </p:spTree>
    <p:extLst>
      <p:ext uri="{BB962C8B-B14F-4D97-AF65-F5344CB8AC3E}">
        <p14:creationId xmlns:p14="http://schemas.microsoft.com/office/powerpoint/2010/main" val="53951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Contagens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todos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usuários</a:t>
            </a:r>
            <a:r>
              <a:rPr lang="en-US" sz="1100" dirty="0"/>
              <a:t>, </a:t>
            </a:r>
            <a:r>
              <a:rPr lang="en-US" sz="1100" dirty="0" err="1"/>
              <a:t>exceto</a:t>
            </a:r>
            <a:r>
              <a:rPr lang="en-US" sz="1100" dirty="0"/>
              <a:t> o </a:t>
            </a:r>
            <a:r>
              <a:rPr lang="en-US" sz="1100" dirty="0" err="1"/>
              <a:t>Administrador</a:t>
            </a:r>
            <a:r>
              <a:rPr lang="en-US" sz="1100" dirty="0"/>
              <a:t>, a </a:t>
            </a:r>
            <a:r>
              <a:rPr lang="en-US" sz="1100" dirty="0" err="1"/>
              <a:t>tela</a:t>
            </a:r>
            <a:r>
              <a:rPr lang="en-US" sz="1100" dirty="0"/>
              <a:t> </a:t>
            </a:r>
            <a:r>
              <a:rPr lang="en-US" sz="1100" dirty="0" err="1"/>
              <a:t>inicial</a:t>
            </a:r>
            <a:r>
              <a:rPr lang="en-US" sz="1100" dirty="0"/>
              <a:t> do Sistema é a </a:t>
            </a:r>
            <a:r>
              <a:rPr lang="en-US" sz="1100" dirty="0" err="1"/>
              <a:t>listagem</a:t>
            </a:r>
            <a:r>
              <a:rPr lang="en-US" sz="1100" dirty="0"/>
              <a:t> de </a:t>
            </a:r>
            <a:r>
              <a:rPr lang="en-US" sz="1100" dirty="0" err="1"/>
              <a:t>contagens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partir</a:t>
            </a:r>
            <a:r>
              <a:rPr lang="en-US" sz="1100" dirty="0"/>
              <a:t> </a:t>
            </a:r>
            <a:r>
              <a:rPr lang="en-US" sz="1100" dirty="0" err="1"/>
              <a:t>dela</a:t>
            </a:r>
            <a:r>
              <a:rPr lang="en-US" sz="1100" dirty="0"/>
              <a:t> é </a:t>
            </a:r>
            <a:r>
              <a:rPr lang="en-US" sz="1100" dirty="0" err="1"/>
              <a:t>possível</a:t>
            </a:r>
            <a:r>
              <a:rPr lang="en-US" sz="1100" dirty="0"/>
              <a:t> </a:t>
            </a:r>
            <a:r>
              <a:rPr lang="en-US" sz="1100" dirty="0" err="1"/>
              <a:t>executar</a:t>
            </a:r>
            <a:r>
              <a:rPr lang="en-US" sz="1100" dirty="0"/>
              <a:t> </a:t>
            </a:r>
            <a:r>
              <a:rPr lang="en-US" sz="1100" dirty="0" err="1"/>
              <a:t>várias</a:t>
            </a:r>
            <a:r>
              <a:rPr lang="en-US" sz="1100" dirty="0"/>
              <a:t> </a:t>
            </a:r>
            <a:r>
              <a:rPr lang="en-US" sz="1100" dirty="0" err="1"/>
              <a:t>ações</a:t>
            </a:r>
            <a:r>
              <a:rPr lang="en-US" sz="1100" dirty="0"/>
              <a:t>, </a:t>
            </a:r>
            <a:r>
              <a:rPr lang="en-US" sz="1100" dirty="0" err="1"/>
              <a:t>basta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no #ID da </a:t>
            </a:r>
            <a:r>
              <a:rPr lang="en-US" sz="1100" dirty="0" err="1"/>
              <a:t>contagem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Existe</a:t>
            </a:r>
            <a:r>
              <a:rPr lang="en-US" sz="1100" dirty="0"/>
              <a:t> a </a:t>
            </a:r>
            <a:r>
              <a:rPr lang="en-US" sz="1100" dirty="0" err="1"/>
              <a:t>opção</a:t>
            </a:r>
            <a:r>
              <a:rPr lang="en-US" sz="1100" dirty="0"/>
              <a:t> de </a:t>
            </a:r>
            <a:r>
              <a:rPr lang="en-US" sz="1100" dirty="0" err="1"/>
              <a:t>filtros</a:t>
            </a:r>
            <a:r>
              <a:rPr lang="en-US" sz="1100" dirty="0"/>
              <a:t> para </a:t>
            </a:r>
            <a:r>
              <a:rPr lang="en-US" sz="1100" dirty="0" err="1"/>
              <a:t>pesquisas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avançadas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E a </a:t>
            </a:r>
            <a:r>
              <a:rPr lang="en-US" sz="1100" dirty="0" err="1"/>
              <a:t>opção</a:t>
            </a:r>
            <a:r>
              <a:rPr lang="en-US" sz="1100" dirty="0"/>
              <a:t> de </a:t>
            </a:r>
            <a:r>
              <a:rPr lang="en-US" sz="1100" dirty="0" err="1"/>
              <a:t>pesquisa</a:t>
            </a:r>
            <a:r>
              <a:rPr lang="en-US" sz="1100" dirty="0"/>
              <a:t> no canto superior </a:t>
            </a:r>
            <a:r>
              <a:rPr lang="en-US" sz="1100" dirty="0" err="1"/>
              <a:t>direito</a:t>
            </a:r>
            <a:r>
              <a:rPr lang="en-US" sz="1100" dirty="0"/>
              <a:t> da </a:t>
            </a:r>
            <a:r>
              <a:rPr lang="en-US" sz="1100" dirty="0" err="1"/>
              <a:t>tela</a:t>
            </a:r>
            <a:r>
              <a:rPr lang="en-US" sz="1100" dirty="0"/>
              <a:t>, que filtra </a:t>
            </a:r>
            <a:r>
              <a:rPr lang="en-US" sz="1100" dirty="0" err="1"/>
              <a:t>na</a:t>
            </a:r>
            <a:r>
              <a:rPr lang="en-US" sz="1100" dirty="0"/>
              <a:t> propria </a:t>
            </a:r>
            <a:r>
              <a:rPr lang="en-US" sz="1100" dirty="0" err="1"/>
              <a:t>lista</a:t>
            </a:r>
            <a:r>
              <a:rPr lang="en-US" sz="1100" dirty="0"/>
              <a:t> de </a:t>
            </a:r>
            <a:r>
              <a:rPr lang="en-US" sz="1100" dirty="0" err="1"/>
              <a:t>contagens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 </a:t>
            </a:r>
            <a:r>
              <a:rPr lang="en-US" sz="1100" dirty="0" err="1"/>
              <a:t>tela</a:t>
            </a:r>
            <a:r>
              <a:rPr lang="en-US" sz="1100" dirty="0"/>
              <a:t> </a:t>
            </a:r>
            <a:r>
              <a:rPr lang="en-US" sz="1100" dirty="0" err="1"/>
              <a:t>inicialmente</a:t>
            </a:r>
            <a:r>
              <a:rPr lang="en-US" sz="1100" dirty="0"/>
              <a:t> </a:t>
            </a:r>
            <a:r>
              <a:rPr lang="en-US" sz="1100" dirty="0" err="1"/>
              <a:t>exibe</a:t>
            </a:r>
            <a:r>
              <a:rPr lang="en-US" sz="1100" dirty="0"/>
              <a:t> o </a:t>
            </a:r>
            <a:r>
              <a:rPr lang="en-US" sz="1100" dirty="0" err="1"/>
              <a:t>Cadastrador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 (</a:t>
            </a:r>
            <a:r>
              <a:rPr lang="en-US" sz="1100" dirty="0" err="1"/>
              <a:t>proprietário</a:t>
            </a:r>
            <a:r>
              <a:rPr lang="en-US" sz="1100" dirty="0"/>
              <a:t>), o #ID da </a:t>
            </a:r>
            <a:r>
              <a:rPr lang="en-US" sz="1100" dirty="0" err="1"/>
              <a:t>Contagem</a:t>
            </a:r>
            <a:r>
              <a:rPr lang="en-US" sz="1100" dirty="0"/>
              <a:t>, a data de </a:t>
            </a:r>
            <a:r>
              <a:rPr lang="en-US" sz="1100" dirty="0" err="1"/>
              <a:t>cadastro</a:t>
            </a:r>
            <a:r>
              <a:rPr lang="en-US" sz="1100" dirty="0"/>
              <a:t> e o </a:t>
            </a:r>
            <a:r>
              <a:rPr lang="en-US" sz="1100" dirty="0" err="1"/>
              <a:t>Roteiro</a:t>
            </a:r>
            <a:r>
              <a:rPr lang="en-US" sz="1100" dirty="0"/>
              <a:t> de </a:t>
            </a:r>
            <a:r>
              <a:rPr lang="en-US" sz="1100" dirty="0" err="1"/>
              <a:t>Métricas</a:t>
            </a:r>
            <a:r>
              <a:rPr lang="en-US" sz="1100" dirty="0"/>
              <a:t> </a:t>
            </a:r>
            <a:r>
              <a:rPr lang="en-US" sz="1100" dirty="0" err="1"/>
              <a:t>utilizado</a:t>
            </a:r>
            <a:r>
              <a:rPr lang="en-US" sz="1100" dirty="0"/>
              <a:t>, o </a:t>
            </a:r>
            <a:r>
              <a:rPr lang="en-US" sz="1100" dirty="0" err="1"/>
              <a:t>processo</a:t>
            </a:r>
            <a:r>
              <a:rPr lang="en-US" sz="1100" dirty="0"/>
              <a:t> </a:t>
            </a:r>
            <a:r>
              <a:rPr lang="en-US" sz="1100" dirty="0" err="1"/>
              <a:t>atual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que a </a:t>
            </a:r>
            <a:r>
              <a:rPr lang="en-US" sz="1100" dirty="0" err="1"/>
              <a:t>contagem</a:t>
            </a:r>
            <a:r>
              <a:rPr lang="en-US" sz="1100" dirty="0"/>
              <a:t> se </a:t>
            </a:r>
            <a:r>
              <a:rPr lang="en-US" sz="1100" dirty="0" err="1"/>
              <a:t>encontra</a:t>
            </a:r>
            <a:r>
              <a:rPr lang="en-US" sz="1100" dirty="0"/>
              <a:t>, a </a:t>
            </a:r>
            <a:r>
              <a:rPr lang="en-US" sz="1100" dirty="0" err="1"/>
              <a:t>técnica</a:t>
            </a:r>
            <a:r>
              <a:rPr lang="en-US" sz="1100" dirty="0"/>
              <a:t> de </a:t>
            </a:r>
            <a:r>
              <a:rPr lang="en-US" sz="1100" dirty="0" err="1"/>
              <a:t>análise</a:t>
            </a:r>
            <a:r>
              <a:rPr lang="en-US" sz="1100" dirty="0"/>
              <a:t> (APF, no </a:t>
            </a:r>
            <a:r>
              <a:rPr lang="en-US" sz="1100" dirty="0" err="1"/>
              <a:t>caso</a:t>
            </a:r>
            <a:r>
              <a:rPr lang="en-US" sz="1100" dirty="0"/>
              <a:t>), e outros </a:t>
            </a:r>
            <a:r>
              <a:rPr lang="en-US" sz="1100" dirty="0" err="1"/>
              <a:t>detalhes</a:t>
            </a:r>
            <a:r>
              <a:rPr lang="en-US" sz="1100" dirty="0"/>
              <a:t> </a:t>
            </a:r>
            <a:r>
              <a:rPr lang="en-US" sz="1100" dirty="0" err="1"/>
              <a:t>como</a:t>
            </a:r>
            <a:r>
              <a:rPr lang="en-US" sz="1100" dirty="0"/>
              <a:t>  </a:t>
            </a:r>
            <a:r>
              <a:rPr lang="en-US" sz="1100" dirty="0" err="1"/>
              <a:t>Cliente</a:t>
            </a:r>
            <a:r>
              <a:rPr lang="en-US" sz="1100" dirty="0"/>
              <a:t>, </a:t>
            </a:r>
            <a:r>
              <a:rPr lang="en-US" sz="1100" dirty="0" err="1"/>
              <a:t>Contrato</a:t>
            </a:r>
            <a:r>
              <a:rPr lang="en-US" sz="1100" dirty="0"/>
              <a:t>, </a:t>
            </a:r>
            <a:r>
              <a:rPr lang="en-US" sz="1100" dirty="0" err="1"/>
              <a:t>Ordem</a:t>
            </a:r>
            <a:r>
              <a:rPr lang="en-US" sz="1100" dirty="0"/>
              <a:t> de </a:t>
            </a:r>
            <a:r>
              <a:rPr lang="en-US" sz="1100" dirty="0" err="1"/>
              <a:t>Serviço</a:t>
            </a:r>
            <a:r>
              <a:rPr lang="en-US" sz="1100" dirty="0"/>
              <a:t> e por </a:t>
            </a:r>
            <a:r>
              <a:rPr lang="en-US" sz="1100" dirty="0" err="1"/>
              <a:t>fim</a:t>
            </a:r>
            <a:r>
              <a:rPr lang="en-US" sz="1100" dirty="0"/>
              <a:t> o </a:t>
            </a:r>
            <a:r>
              <a:rPr lang="en-US" sz="1100" dirty="0" err="1"/>
              <a:t>Projeto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9" y="1773218"/>
            <a:ext cx="5614834" cy="3158344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33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 última aba é sobre o financeiro, especificamente sobre a quantidade de PF Contratados versus a quantidade de PF Executados em cada contrato;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Como os fornecedores têm acesso a esta aba, é importante para as Fábricas de Software e Métricas para acompanhar a execução financeira de cada contrato.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0" y="1879620"/>
            <a:ext cx="5236464" cy="2945511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 III</a:t>
            </a:r>
          </a:p>
        </p:txBody>
      </p:sp>
    </p:spTree>
    <p:extLst>
      <p:ext uri="{BB962C8B-B14F-4D97-AF65-F5344CB8AC3E}">
        <p14:creationId xmlns:p14="http://schemas.microsoft.com/office/powerpoint/2010/main" val="1400911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O Dimension oferece a oportunidade para que você gerencie de onde estão vindo os pedidos de contagens, inserindo de forma hierárquica a sua organização;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Recomendamos que não vá muito a fundo na hierarquia, primeiro porque é complexo e depois porque sabemos que as estruturas mudam constantemente;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Estamos prevendo a construção de um dashboard para separar as contagens por órgão, para que você tenha uma ideia de quem está consumindo o contrato em termos de pedidos de PF.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0" y="1879620"/>
            <a:ext cx="5236464" cy="2945510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Órgãos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2318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Estamos chegando ao final do nosso módulo, sei que tentamos explicar a maioria das funcionalidades do sistema e resolvemos encerrar este explicando que há uma funcionalidade de configuração do seu perfil dentro do sistema;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Pra que serve isso?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Primeiro, definimos que o sistema é humanizado, ou seja, você pode colocar uma foto no seu perfil e os outros usuários podem lhe conhecer, apesar do trabalho ser todo online e de diferentes regiões;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Segundo que pretendemos montar uma base de profissionais, analistas, empresas, etc. para que, conectados ao Sistema possam, por exemplo, entrar em contato e contratar </a:t>
            </a:r>
            <a:r>
              <a:rPr lang="pt-BR" sz="1100" i="1" dirty="0" err="1"/>
              <a:t>free</a:t>
            </a:r>
            <a:r>
              <a:rPr lang="pt-BR" sz="1100" i="1" dirty="0"/>
              <a:t> </a:t>
            </a:r>
            <a:r>
              <a:rPr lang="pt-BR" sz="1100" i="1" dirty="0" err="1"/>
              <a:t>lancers</a:t>
            </a:r>
            <a:r>
              <a:rPr lang="pt-BR" sz="1100" i="1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Para acessar basta clicar no canto superior direito, onde está a sua foto ou um avatar e clicar em </a:t>
            </a:r>
            <a:r>
              <a:rPr lang="pt-BR" sz="1100" b="1" dirty="0"/>
              <a:t>Completar o perfil e/ou alterar a foto</a:t>
            </a:r>
            <a:r>
              <a:rPr lang="pt-BR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Resolvi inserir minha foto no perfil para que vocês saibam com quem estão falando ... </a:t>
            </a:r>
            <a:r>
              <a:rPr lang="pt-BR" sz="1100" dirty="0">
                <a:sym typeface="Wingdings" panose="05000000000000000000" pitchFamily="2" charset="2"/>
              </a:rPr>
              <a:t></a:t>
            </a:r>
            <a:endParaRPr lang="pt-BR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pt-BR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1" y="1879620"/>
            <a:ext cx="5236462" cy="2945510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Meu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perfil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D33F4F1-0730-470E-BD08-062AD7B20F1C}"/>
              </a:ext>
            </a:extLst>
          </p:cNvPr>
          <p:cNvSpPr/>
          <p:nvPr/>
        </p:nvSpPr>
        <p:spPr>
          <a:xfrm>
            <a:off x="6143625" y="2659856"/>
            <a:ext cx="531019" cy="66675"/>
          </a:xfrm>
          <a:prstGeom prst="rect">
            <a:avLst/>
          </a:prstGeom>
          <a:pattFill prst="pct2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F38877B-A3D4-4338-AA49-6C7ECD5F6306}"/>
              </a:ext>
            </a:extLst>
          </p:cNvPr>
          <p:cNvSpPr/>
          <p:nvPr/>
        </p:nvSpPr>
        <p:spPr>
          <a:xfrm>
            <a:off x="6143624" y="2428874"/>
            <a:ext cx="531019" cy="66675"/>
          </a:xfrm>
          <a:prstGeom prst="rect">
            <a:avLst/>
          </a:prstGeom>
          <a:pattFill prst="pct2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F6567E6-DADF-40B0-89A2-88C0CE9B3C01}"/>
              </a:ext>
            </a:extLst>
          </p:cNvPr>
          <p:cNvSpPr/>
          <p:nvPr/>
        </p:nvSpPr>
        <p:spPr>
          <a:xfrm>
            <a:off x="7319962" y="2428874"/>
            <a:ext cx="531019" cy="66675"/>
          </a:xfrm>
          <a:prstGeom prst="rect">
            <a:avLst/>
          </a:prstGeom>
          <a:pattFill prst="pct2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D91273B-AD35-43F1-A7A4-B4C41B42B8D6}"/>
              </a:ext>
            </a:extLst>
          </p:cNvPr>
          <p:cNvSpPr/>
          <p:nvPr/>
        </p:nvSpPr>
        <p:spPr>
          <a:xfrm>
            <a:off x="6143623" y="3126581"/>
            <a:ext cx="531019" cy="66675"/>
          </a:xfrm>
          <a:prstGeom prst="rect">
            <a:avLst/>
          </a:prstGeom>
          <a:pattFill prst="pct2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B8DF85D-B5C0-4939-BDD3-30C213CD27F7}"/>
              </a:ext>
            </a:extLst>
          </p:cNvPr>
          <p:cNvSpPr/>
          <p:nvPr/>
        </p:nvSpPr>
        <p:spPr>
          <a:xfrm>
            <a:off x="7319961" y="3126581"/>
            <a:ext cx="531019" cy="66675"/>
          </a:xfrm>
          <a:prstGeom prst="rect">
            <a:avLst/>
          </a:prstGeom>
          <a:pattFill prst="pct2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7ECC54-3FBF-4D97-A261-CB15CCEDB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424" y="4333875"/>
            <a:ext cx="2430170" cy="17002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6966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Para alterar a imagem do seu perfil clique na </a:t>
            </a:r>
            <a:r>
              <a:rPr lang="pt-BR" sz="1100" b="1" dirty="0"/>
              <a:t>Foto-&gt;Selecionar uma imagem</a:t>
            </a:r>
            <a:r>
              <a:rPr lang="pt-BR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Ajuste a imagem de acordo com o que deseja e clique em </a:t>
            </a:r>
            <a:r>
              <a:rPr lang="pt-BR" sz="1100" b="1" dirty="0"/>
              <a:t>Concluído</a:t>
            </a:r>
            <a:r>
              <a:rPr lang="pt-BR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Lembre-se que nenhuma informação aqui é obrigatória, servem apenas para efeitos visuais (humanização) e para estatísticas, assim como mencionado anteriormente, para montarmos um banco de dados que pode ser consultado para finalidades de </a:t>
            </a:r>
            <a:r>
              <a:rPr lang="pt-BR" sz="1100" i="1" dirty="0"/>
              <a:t>networking </a:t>
            </a:r>
            <a:r>
              <a:rPr lang="pt-BR" sz="1100" dirty="0"/>
              <a:t>e conexão entre profissionais.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pt-BR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1" y="1879620"/>
            <a:ext cx="5236462" cy="2945509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Meu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perfil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E173ABB-0214-46CB-AD61-367CBE6B13B6}"/>
              </a:ext>
            </a:extLst>
          </p:cNvPr>
          <p:cNvSpPr/>
          <p:nvPr/>
        </p:nvSpPr>
        <p:spPr>
          <a:xfrm>
            <a:off x="6143625" y="2526506"/>
            <a:ext cx="531019" cy="66675"/>
          </a:xfrm>
          <a:prstGeom prst="rect">
            <a:avLst/>
          </a:prstGeom>
          <a:pattFill prst="pct2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DF85730-5AB4-4F64-B3AA-7DC1FF32FB5A}"/>
              </a:ext>
            </a:extLst>
          </p:cNvPr>
          <p:cNvSpPr/>
          <p:nvPr/>
        </p:nvSpPr>
        <p:spPr>
          <a:xfrm>
            <a:off x="6143624" y="2333624"/>
            <a:ext cx="531019" cy="66675"/>
          </a:xfrm>
          <a:prstGeom prst="rect">
            <a:avLst/>
          </a:prstGeom>
          <a:pattFill prst="pct2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9F20D5A-119C-4207-B804-F8BA66CED402}"/>
              </a:ext>
            </a:extLst>
          </p:cNvPr>
          <p:cNvSpPr/>
          <p:nvPr/>
        </p:nvSpPr>
        <p:spPr>
          <a:xfrm>
            <a:off x="7319962" y="2333624"/>
            <a:ext cx="531019" cy="66675"/>
          </a:xfrm>
          <a:prstGeom prst="rect">
            <a:avLst/>
          </a:prstGeom>
          <a:pattFill prst="pct2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301E1F3-53BE-4CED-9B26-46FC6EF280FA}"/>
              </a:ext>
            </a:extLst>
          </p:cNvPr>
          <p:cNvSpPr/>
          <p:nvPr/>
        </p:nvSpPr>
        <p:spPr>
          <a:xfrm>
            <a:off x="6143623" y="2907506"/>
            <a:ext cx="531019" cy="66675"/>
          </a:xfrm>
          <a:prstGeom prst="rect">
            <a:avLst/>
          </a:prstGeom>
          <a:pattFill prst="pct2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0C9252C-9023-4EDC-8A03-F41E03B534B7}"/>
              </a:ext>
            </a:extLst>
          </p:cNvPr>
          <p:cNvSpPr/>
          <p:nvPr/>
        </p:nvSpPr>
        <p:spPr>
          <a:xfrm>
            <a:off x="7319961" y="2907506"/>
            <a:ext cx="531019" cy="66675"/>
          </a:xfrm>
          <a:prstGeom prst="rect">
            <a:avLst/>
          </a:prstGeom>
          <a:pattFill prst="pct2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532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Vamos explicar rapidamente outras funcionalidades do Dimension que podem ajudar em algo;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Verificar tarefas pendentes – Todas as vezes que você cria uma contagem, o sistema cria uma tarefa baseada nos prazos configurados anteriormente;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A depender do seu perfil, você poderá verificar várias tarefas pendentes, tanto as suas, quando as que você solicitou pra alguém;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Por exemplo, se você solicitou que alguém validasse internamente uma contagem, esta tarefa aparecerá na caixa daquele usuário como pendente e na sua em </a:t>
            </a:r>
            <a:r>
              <a:rPr lang="pt-BR" sz="1100" b="1" dirty="0"/>
              <a:t>Ferramentas-&gt;Tarefas pendentes que solicitei</a:t>
            </a:r>
            <a:r>
              <a:rPr lang="pt-BR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1100" dirty="0"/>
              <a:t>Na caixa de ações haverá sempre a ação mais adequada para a tarefa, no caso ao lado há tarefas de validação interna e de continuação de elaboração de contagens.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1" y="1879620"/>
            <a:ext cx="5236462" cy="2945510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Outras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60389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falar</a:t>
            </a:r>
            <a:r>
              <a:rPr lang="en-US" sz="1100" dirty="0"/>
              <a:t> </a:t>
            </a:r>
            <a:r>
              <a:rPr lang="en-US" sz="1100" dirty="0" err="1"/>
              <a:t>sobre</a:t>
            </a:r>
            <a:r>
              <a:rPr lang="en-US" sz="1100" dirty="0"/>
              <a:t> </a:t>
            </a:r>
            <a:r>
              <a:rPr lang="en-US" sz="1100" dirty="0" err="1"/>
              <a:t>validações</a:t>
            </a:r>
            <a:r>
              <a:rPr lang="en-US" sz="1100" dirty="0"/>
              <a:t> (</a:t>
            </a:r>
            <a:r>
              <a:rPr lang="en-US" sz="1100" dirty="0" err="1"/>
              <a:t>internas</a:t>
            </a:r>
            <a:r>
              <a:rPr lang="en-US" sz="1100" dirty="0"/>
              <a:t> e </a:t>
            </a:r>
            <a:r>
              <a:rPr lang="en-US" sz="1100" dirty="0" err="1"/>
              <a:t>externas</a:t>
            </a:r>
            <a:r>
              <a:rPr lang="en-US" sz="1100" dirty="0"/>
              <a:t>)?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Dimension </a:t>
            </a:r>
            <a:r>
              <a:rPr lang="en-US" sz="1100" dirty="0" err="1"/>
              <a:t>possui</a:t>
            </a:r>
            <a:r>
              <a:rPr lang="en-US" sz="1100" dirty="0"/>
              <a:t> um </a:t>
            </a:r>
            <a:r>
              <a:rPr lang="en-US" sz="1100" dirty="0" err="1"/>
              <a:t>complexo</a:t>
            </a:r>
            <a:r>
              <a:rPr lang="en-US" sz="1100" dirty="0"/>
              <a:t> </a:t>
            </a:r>
            <a:r>
              <a:rPr lang="en-US" sz="1100" dirty="0" err="1"/>
              <a:t>mecanismo</a:t>
            </a:r>
            <a:r>
              <a:rPr lang="en-US" sz="1100" dirty="0"/>
              <a:t> de </a:t>
            </a:r>
            <a:r>
              <a:rPr lang="en-US" sz="1100" dirty="0" err="1"/>
              <a:t>validação</a:t>
            </a:r>
            <a:r>
              <a:rPr lang="en-US" sz="1100" dirty="0"/>
              <a:t> das </a:t>
            </a:r>
            <a:r>
              <a:rPr lang="en-US" sz="1100" dirty="0" err="1"/>
              <a:t>contagens</a:t>
            </a:r>
            <a:r>
              <a:rPr lang="en-US" sz="1100" dirty="0"/>
              <a:t>, que </a:t>
            </a:r>
            <a:r>
              <a:rPr lang="en-US" sz="1100" dirty="0" err="1"/>
              <a:t>podem</a:t>
            </a:r>
            <a:r>
              <a:rPr lang="en-US" sz="1100" dirty="0"/>
              <a:t> ser tanto </a:t>
            </a:r>
            <a:r>
              <a:rPr lang="en-US" sz="1100" dirty="0" err="1"/>
              <a:t>internas</a:t>
            </a:r>
            <a:r>
              <a:rPr lang="en-US" sz="1100" dirty="0"/>
              <a:t> </a:t>
            </a:r>
            <a:r>
              <a:rPr lang="en-US" sz="1100" dirty="0" err="1"/>
              <a:t>quanto</a:t>
            </a:r>
            <a:r>
              <a:rPr lang="en-US" sz="1100" dirty="0"/>
              <a:t> </a:t>
            </a:r>
            <a:r>
              <a:rPr lang="en-US" sz="1100" dirty="0" err="1"/>
              <a:t>externas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Aproveitaremos</a:t>
            </a:r>
            <a:r>
              <a:rPr lang="en-US" sz="1100" dirty="0"/>
              <a:t> a </a:t>
            </a:r>
            <a:r>
              <a:rPr lang="en-US" sz="1100" dirty="0" err="1"/>
              <a:t>tela</a:t>
            </a:r>
            <a:r>
              <a:rPr lang="en-US" sz="1100" dirty="0"/>
              <a:t> anterior para </a:t>
            </a:r>
            <a:r>
              <a:rPr lang="en-US" sz="1100" dirty="0" err="1"/>
              <a:t>iniciarmos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validação</a:t>
            </a:r>
            <a:r>
              <a:rPr lang="en-US" sz="1100" dirty="0"/>
              <a:t> </a:t>
            </a:r>
            <a:r>
              <a:rPr lang="en-US" sz="1100" dirty="0" err="1"/>
              <a:t>interna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Na </a:t>
            </a:r>
            <a:r>
              <a:rPr lang="en-US" sz="1100" dirty="0" err="1"/>
              <a:t>tarefa</a:t>
            </a:r>
            <a:r>
              <a:rPr lang="en-US" sz="1100" dirty="0"/>
              <a:t> pendente,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b="1" dirty="0" err="1"/>
              <a:t>Iniciar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PARE!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Veja</a:t>
            </a:r>
            <a:r>
              <a:rPr lang="en-US" sz="1100" dirty="0"/>
              <a:t> </a:t>
            </a:r>
            <a:r>
              <a:rPr lang="en-US" sz="1100" dirty="0" err="1"/>
              <a:t>também</a:t>
            </a:r>
            <a:r>
              <a:rPr lang="en-US" sz="1100" dirty="0"/>
              <a:t> que </a:t>
            </a:r>
            <a:r>
              <a:rPr lang="en-US" sz="1100" dirty="0" err="1"/>
              <a:t>há</a:t>
            </a:r>
            <a:r>
              <a:rPr lang="en-US" sz="1100" dirty="0"/>
              <a:t> a </a:t>
            </a:r>
            <a:r>
              <a:rPr lang="en-US" sz="1100" dirty="0" err="1"/>
              <a:t>opção</a:t>
            </a:r>
            <a:r>
              <a:rPr lang="en-US" sz="1100" dirty="0"/>
              <a:t> de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iniciar</a:t>
            </a:r>
            <a:r>
              <a:rPr lang="en-US" sz="1100" dirty="0"/>
              <a:t> a </a:t>
            </a:r>
            <a:r>
              <a:rPr lang="en-US" sz="1100" dirty="0" err="1"/>
              <a:t>validação</a:t>
            </a:r>
            <a:r>
              <a:rPr lang="en-US" sz="1100" dirty="0"/>
              <a:t> </a:t>
            </a:r>
            <a:r>
              <a:rPr lang="en-US" sz="1100" dirty="0" err="1"/>
              <a:t>através</a:t>
            </a:r>
            <a:r>
              <a:rPr lang="en-US" sz="1100" dirty="0"/>
              <a:t> do menu de </a:t>
            </a:r>
            <a:r>
              <a:rPr lang="en-US" sz="1100" dirty="0" err="1"/>
              <a:t>perfil</a:t>
            </a:r>
            <a:r>
              <a:rPr lang="en-US" sz="1100" dirty="0"/>
              <a:t>, </a:t>
            </a:r>
            <a:r>
              <a:rPr lang="en-US" sz="1100" dirty="0" err="1"/>
              <a:t>clicando</a:t>
            </a:r>
            <a:r>
              <a:rPr lang="en-US" sz="1100" dirty="0"/>
              <a:t> no #ID da </a:t>
            </a:r>
            <a:r>
              <a:rPr lang="en-US" sz="1100" dirty="0" err="1"/>
              <a:t>Contagem</a:t>
            </a:r>
            <a:r>
              <a:rPr lang="en-US" sz="1100" dirty="0"/>
              <a:t>. </a:t>
            </a:r>
            <a:r>
              <a:rPr lang="en-US" sz="1100" dirty="0" err="1"/>
              <a:t>Sempre</a:t>
            </a:r>
            <a:r>
              <a:rPr lang="en-US" sz="1100" dirty="0"/>
              <a:t> que </a:t>
            </a:r>
            <a:r>
              <a:rPr lang="en-US" sz="1100" dirty="0" err="1"/>
              <a:t>houver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funcionalidade</a:t>
            </a:r>
            <a:r>
              <a:rPr lang="en-US" sz="1100" dirty="0"/>
              <a:t> </a:t>
            </a:r>
            <a:r>
              <a:rPr lang="en-US" sz="1100" dirty="0" err="1"/>
              <a:t>disponível</a:t>
            </a:r>
            <a:r>
              <a:rPr lang="en-US" sz="1100" dirty="0"/>
              <a:t>, o Sistema </a:t>
            </a:r>
            <a:r>
              <a:rPr lang="en-US" sz="1100" dirty="0" err="1"/>
              <a:t>deixa</a:t>
            </a:r>
            <a:r>
              <a:rPr lang="en-US" sz="1100" dirty="0"/>
              <a:t> o </a:t>
            </a:r>
            <a:r>
              <a:rPr lang="en-US" sz="1100" dirty="0" err="1"/>
              <a:t>botão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cor</a:t>
            </a:r>
            <a:r>
              <a:rPr lang="en-US" sz="1100" dirty="0"/>
              <a:t> </a:t>
            </a:r>
            <a:r>
              <a:rPr lang="en-US" sz="1100" dirty="0" err="1"/>
              <a:t>verde</a:t>
            </a:r>
            <a:r>
              <a:rPr lang="en-US" sz="1100" dirty="0"/>
              <a:t>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1" y="1879620"/>
            <a:ext cx="5236462" cy="2945509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Validações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2963E83-7BF0-421F-8ADC-E1AFAB1A67C1}"/>
              </a:ext>
            </a:extLst>
          </p:cNvPr>
          <p:cNvSpPr/>
          <p:nvPr/>
        </p:nvSpPr>
        <p:spPr>
          <a:xfrm>
            <a:off x="5610225" y="3566037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4461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Sistema </a:t>
            </a:r>
            <a:r>
              <a:rPr lang="en-US" sz="1100" dirty="0" err="1"/>
              <a:t>apresenta</a:t>
            </a:r>
            <a:r>
              <a:rPr lang="en-US" sz="1100" dirty="0"/>
              <a:t> a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validador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aba ALI, que é a </a:t>
            </a:r>
            <a:r>
              <a:rPr lang="en-US" sz="1100" dirty="0" err="1"/>
              <a:t>única</a:t>
            </a:r>
            <a:r>
              <a:rPr lang="en-US" sz="1100" dirty="0"/>
              <a:t> que </a:t>
            </a:r>
            <a:r>
              <a:rPr lang="en-US" sz="1100" dirty="0" err="1"/>
              <a:t>contém</a:t>
            </a:r>
            <a:r>
              <a:rPr lang="en-US" sz="1100" dirty="0"/>
              <a:t> </a:t>
            </a:r>
            <a:r>
              <a:rPr lang="en-US" sz="1100" dirty="0" err="1"/>
              <a:t>itens</a:t>
            </a:r>
            <a:r>
              <a:rPr lang="en-US" sz="1100" dirty="0"/>
              <a:t> para </a:t>
            </a:r>
            <a:r>
              <a:rPr lang="en-US" sz="1100" dirty="0" err="1"/>
              <a:t>validação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Antes de </a:t>
            </a:r>
            <a:r>
              <a:rPr lang="en-US" sz="1100" dirty="0" err="1"/>
              <a:t>iniciarmos</a:t>
            </a:r>
            <a:r>
              <a:rPr lang="en-US" sz="1100" dirty="0"/>
              <a:t> a </a:t>
            </a:r>
            <a:r>
              <a:rPr lang="en-US" sz="1100" dirty="0" err="1"/>
              <a:t>validação</a:t>
            </a:r>
            <a:r>
              <a:rPr lang="en-US" sz="1100" dirty="0"/>
              <a:t> </a:t>
            </a:r>
            <a:r>
              <a:rPr lang="en-US" sz="1100" dirty="0" err="1"/>
              <a:t>interna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si</a:t>
            </a:r>
            <a:r>
              <a:rPr lang="en-US" sz="1100" dirty="0"/>
              <a:t>, é </a:t>
            </a:r>
            <a:r>
              <a:rPr lang="en-US" sz="1100" dirty="0" err="1"/>
              <a:t>bom</a:t>
            </a:r>
            <a:r>
              <a:rPr lang="en-US" sz="1100" dirty="0"/>
              <a:t> </a:t>
            </a:r>
            <a:r>
              <a:rPr lang="en-US" sz="1100" dirty="0" err="1"/>
              <a:t>explicar</a:t>
            </a:r>
            <a:r>
              <a:rPr lang="en-US" sz="1100" dirty="0"/>
              <a:t> que </a:t>
            </a:r>
            <a:r>
              <a:rPr lang="en-US" sz="1100" dirty="0" err="1"/>
              <a:t>há</a:t>
            </a:r>
            <a:r>
              <a:rPr lang="en-US" sz="1100" dirty="0"/>
              <a:t> </a:t>
            </a:r>
            <a:r>
              <a:rPr lang="en-US" sz="1100" dirty="0" err="1"/>
              <a:t>ações</a:t>
            </a:r>
            <a:r>
              <a:rPr lang="en-US" sz="1100" dirty="0"/>
              <a:t> para </a:t>
            </a:r>
            <a:r>
              <a:rPr lang="en-US" sz="1100" dirty="0" err="1"/>
              <a:t>solicitar</a:t>
            </a:r>
            <a:r>
              <a:rPr lang="en-US" sz="1100" dirty="0"/>
              <a:t> </a:t>
            </a:r>
            <a:r>
              <a:rPr lang="en-US" sz="1100" dirty="0" err="1"/>
              <a:t>revisão</a:t>
            </a:r>
            <a:r>
              <a:rPr lang="en-US" sz="1100" dirty="0"/>
              <a:t>, </a:t>
            </a:r>
            <a:r>
              <a:rPr lang="en-US" sz="1100" dirty="0" err="1"/>
              <a:t>caso</a:t>
            </a:r>
            <a:r>
              <a:rPr lang="en-US" sz="1100" dirty="0"/>
              <a:t> </a:t>
            </a:r>
            <a:r>
              <a:rPr lang="en-US" sz="1100" dirty="0" err="1"/>
              <a:t>algum</a:t>
            </a:r>
            <a:r>
              <a:rPr lang="en-US" sz="1100" dirty="0"/>
              <a:t> item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esteja</a:t>
            </a:r>
            <a:r>
              <a:rPr lang="en-US" sz="1100" dirty="0"/>
              <a:t> </a:t>
            </a:r>
            <a:r>
              <a:rPr lang="en-US" sz="1100" dirty="0" err="1"/>
              <a:t>conforme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solicitar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revisão</a:t>
            </a:r>
            <a:r>
              <a:rPr lang="en-US" sz="1100" dirty="0"/>
              <a:t> </a:t>
            </a:r>
            <a:r>
              <a:rPr lang="en-US" sz="1100" dirty="0" err="1"/>
              <a:t>basta</a:t>
            </a:r>
            <a:r>
              <a:rPr lang="en-US" sz="1100" dirty="0"/>
              <a:t> </a:t>
            </a:r>
            <a:r>
              <a:rPr lang="en-US" sz="1100" dirty="0" err="1"/>
              <a:t>marcar</a:t>
            </a:r>
            <a:r>
              <a:rPr lang="en-US" sz="1100" dirty="0"/>
              <a:t> o item a ser </a:t>
            </a:r>
            <a:r>
              <a:rPr lang="en-US" sz="1100" dirty="0" err="1"/>
              <a:t>revisado</a:t>
            </a:r>
            <a:r>
              <a:rPr lang="en-US" sz="1100" dirty="0"/>
              <a:t> e </a:t>
            </a:r>
            <a:r>
              <a:rPr lang="en-US" sz="1100" dirty="0" err="1"/>
              <a:t>clicar</a:t>
            </a:r>
            <a:r>
              <a:rPr lang="en-US" sz="1100" dirty="0"/>
              <a:t> no </a:t>
            </a:r>
            <a:r>
              <a:rPr lang="en-US" sz="1100" dirty="0" err="1"/>
              <a:t>botão</a:t>
            </a:r>
            <a:r>
              <a:rPr lang="en-US" sz="1100" dirty="0"/>
              <a:t> </a:t>
            </a:r>
            <a:r>
              <a:rPr lang="en-US" sz="1100" b="1" dirty="0" err="1"/>
              <a:t>Revisar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Para </a:t>
            </a:r>
            <a:r>
              <a:rPr lang="en-US" sz="1100" dirty="0" err="1"/>
              <a:t>facilitar</a:t>
            </a:r>
            <a:r>
              <a:rPr lang="en-US" sz="1100" dirty="0"/>
              <a:t>,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selecionar</a:t>
            </a:r>
            <a:r>
              <a:rPr lang="en-US" sz="1100" dirty="0"/>
              <a:t> um </a:t>
            </a:r>
            <a:r>
              <a:rPr lang="en-US" sz="1100" dirty="0" err="1"/>
              <a:t>ou</a:t>
            </a:r>
            <a:r>
              <a:rPr lang="en-US" sz="1100" dirty="0"/>
              <a:t> </a:t>
            </a:r>
            <a:r>
              <a:rPr lang="en-US" sz="1100" dirty="0" err="1"/>
              <a:t>mais</a:t>
            </a:r>
            <a:r>
              <a:rPr lang="en-US" sz="1100" dirty="0"/>
              <a:t> </a:t>
            </a:r>
            <a:r>
              <a:rPr lang="en-US" sz="1100" dirty="0" err="1"/>
              <a:t>itens</a:t>
            </a:r>
            <a:r>
              <a:rPr lang="en-US" sz="1100" dirty="0"/>
              <a:t>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mesmo</a:t>
            </a:r>
            <a:r>
              <a:rPr lang="en-US" sz="1100" dirty="0"/>
              <a:t> tempo, </a:t>
            </a:r>
            <a:r>
              <a:rPr lang="en-US" sz="1100" dirty="0" err="1"/>
              <a:t>bastando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#SEQ do item;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Isto</a:t>
            </a:r>
            <a:r>
              <a:rPr lang="en-US" sz="1100" dirty="0"/>
              <a:t> vale tanto para </a:t>
            </a:r>
            <a:r>
              <a:rPr lang="en-US" sz="1100" dirty="0" err="1"/>
              <a:t>itens</a:t>
            </a:r>
            <a:r>
              <a:rPr lang="en-US" sz="1100" dirty="0"/>
              <a:t> que </a:t>
            </a:r>
            <a:r>
              <a:rPr lang="en-US" sz="1100" dirty="0" err="1"/>
              <a:t>serão</a:t>
            </a:r>
            <a:r>
              <a:rPr lang="en-US" sz="1100" dirty="0"/>
              <a:t> </a:t>
            </a:r>
            <a:r>
              <a:rPr lang="en-US" sz="1100" dirty="0" err="1"/>
              <a:t>revisados</a:t>
            </a:r>
            <a:r>
              <a:rPr lang="en-US" sz="1100" dirty="0"/>
              <a:t> </a:t>
            </a:r>
            <a:r>
              <a:rPr lang="en-US" sz="1100" dirty="0" err="1"/>
              <a:t>quanto</a:t>
            </a:r>
            <a:r>
              <a:rPr lang="en-US" sz="1100" dirty="0"/>
              <a:t> para </a:t>
            </a:r>
            <a:r>
              <a:rPr lang="en-US" sz="1100" dirty="0" err="1"/>
              <a:t>itens</a:t>
            </a:r>
            <a:r>
              <a:rPr lang="en-US" sz="1100" dirty="0"/>
              <a:t> que </a:t>
            </a:r>
            <a:r>
              <a:rPr lang="en-US" sz="1100" dirty="0" err="1"/>
              <a:t>serão</a:t>
            </a:r>
            <a:r>
              <a:rPr lang="en-US" sz="1100" dirty="0"/>
              <a:t> </a:t>
            </a:r>
            <a:r>
              <a:rPr lang="en-US" sz="1100" dirty="0" err="1"/>
              <a:t>validados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Note que a </a:t>
            </a:r>
            <a:r>
              <a:rPr lang="en-US" sz="1100" dirty="0" err="1"/>
              <a:t>linha</a:t>
            </a:r>
            <a:r>
              <a:rPr lang="en-US" sz="1100" dirty="0"/>
              <a:t> do item que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selecionado</a:t>
            </a:r>
            <a:r>
              <a:rPr lang="en-US" sz="1100" dirty="0"/>
              <a:t> </a:t>
            </a:r>
            <a:r>
              <a:rPr lang="en-US" sz="1100" dirty="0" err="1"/>
              <a:t>fica</a:t>
            </a:r>
            <a:r>
              <a:rPr lang="en-US" sz="1100" dirty="0"/>
              <a:t> com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cor</a:t>
            </a:r>
            <a:r>
              <a:rPr lang="en-US" sz="1100" dirty="0"/>
              <a:t> </a:t>
            </a:r>
            <a:r>
              <a:rPr lang="en-US" sz="1100" dirty="0" err="1"/>
              <a:t>diferente</a:t>
            </a:r>
            <a:r>
              <a:rPr lang="en-US" sz="1100" dirty="0"/>
              <a:t> e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botões</a:t>
            </a:r>
            <a:r>
              <a:rPr lang="en-US" sz="1100" dirty="0"/>
              <a:t> de </a:t>
            </a:r>
            <a:r>
              <a:rPr lang="en-US" sz="1100" dirty="0" err="1"/>
              <a:t>ação</a:t>
            </a:r>
            <a:r>
              <a:rPr lang="en-US" sz="1100" dirty="0"/>
              <a:t> </a:t>
            </a:r>
            <a:r>
              <a:rPr lang="en-US" sz="1100" dirty="0" err="1"/>
              <a:t>ficam</a:t>
            </a:r>
            <a:r>
              <a:rPr lang="en-US" sz="1100" dirty="0"/>
              <a:t> </a:t>
            </a:r>
            <a:r>
              <a:rPr lang="en-US" sz="1100" dirty="0" err="1"/>
              <a:t>habilitados</a:t>
            </a:r>
            <a:r>
              <a:rPr lang="en-US" sz="1100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2" y="1879620"/>
            <a:ext cx="5236460" cy="2945509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076074A-4BE0-4211-B276-BA15DE5B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923" y="4405395"/>
            <a:ext cx="2379275" cy="15421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B5CFF87-580F-4563-8312-99D0281EB990}"/>
              </a:ext>
            </a:extLst>
          </p:cNvPr>
          <p:cNvSpPr/>
          <p:nvPr/>
        </p:nvSpPr>
        <p:spPr>
          <a:xfrm>
            <a:off x="5682336" y="5499339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895047-8279-4894-A06C-63D2BA107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829" y="4131190"/>
            <a:ext cx="1800899" cy="125517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94954D5-2980-44CB-94B9-2B4F1E5A33C5}"/>
              </a:ext>
            </a:extLst>
          </p:cNvPr>
          <p:cNvSpPr/>
          <p:nvPr/>
        </p:nvSpPr>
        <p:spPr>
          <a:xfrm rot="5400000">
            <a:off x="9750197" y="4166004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607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Como </a:t>
            </a:r>
            <a:r>
              <a:rPr lang="en-US" sz="1100" dirty="0" err="1"/>
              <a:t>este</a:t>
            </a:r>
            <a:r>
              <a:rPr lang="en-US" sz="1100" dirty="0"/>
              <a:t> é o </a:t>
            </a:r>
            <a:r>
              <a:rPr lang="en-US" sz="1100" dirty="0" err="1"/>
              <a:t>único</a:t>
            </a:r>
            <a:r>
              <a:rPr lang="en-US" sz="1100" dirty="0"/>
              <a:t> item que </a:t>
            </a:r>
            <a:r>
              <a:rPr lang="en-US" sz="1100" dirty="0" err="1"/>
              <a:t>há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, </a:t>
            </a:r>
            <a:r>
              <a:rPr lang="en-US" sz="1100" dirty="0" err="1"/>
              <a:t>vamos</a:t>
            </a:r>
            <a:r>
              <a:rPr lang="en-US" sz="1100" dirty="0"/>
              <a:t> </a:t>
            </a:r>
            <a:r>
              <a:rPr lang="en-US" sz="1100" dirty="0" err="1"/>
              <a:t>enviá</a:t>
            </a:r>
            <a:r>
              <a:rPr lang="en-US" sz="1100" dirty="0"/>
              <a:t>-lo para </a:t>
            </a:r>
            <a:r>
              <a:rPr lang="en-US" sz="1100" dirty="0" err="1"/>
              <a:t>revisão</a:t>
            </a:r>
            <a:r>
              <a:rPr lang="en-US" sz="1100" dirty="0"/>
              <a:t> para </a:t>
            </a:r>
            <a:r>
              <a:rPr lang="en-US" sz="1100" dirty="0" err="1"/>
              <a:t>podermos</a:t>
            </a:r>
            <a:r>
              <a:rPr lang="en-US" sz="1100" dirty="0"/>
              <a:t> </a:t>
            </a:r>
            <a:r>
              <a:rPr lang="en-US" sz="1100" dirty="0" err="1"/>
              <a:t>executar</a:t>
            </a:r>
            <a:r>
              <a:rPr lang="en-US" sz="1100" dirty="0"/>
              <a:t> o </a:t>
            </a:r>
            <a:r>
              <a:rPr lang="en-US" sz="1100" dirty="0" err="1"/>
              <a:t>processo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Note que </a:t>
            </a:r>
            <a:r>
              <a:rPr lang="en-US" sz="1100" dirty="0" err="1"/>
              <a:t>até</a:t>
            </a:r>
            <a:r>
              <a:rPr lang="en-US" sz="1100" dirty="0"/>
              <a:t>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finalizar</a:t>
            </a:r>
            <a:r>
              <a:rPr lang="en-US" sz="1100" dirty="0"/>
              <a:t> a </a:t>
            </a:r>
            <a:r>
              <a:rPr lang="en-US" sz="1100" dirty="0" err="1"/>
              <a:t>atividade</a:t>
            </a:r>
            <a:r>
              <a:rPr lang="en-US" sz="1100" dirty="0"/>
              <a:t> é </a:t>
            </a:r>
            <a:r>
              <a:rPr lang="en-US" sz="1100" dirty="0" err="1"/>
              <a:t>possivel</a:t>
            </a:r>
            <a:r>
              <a:rPr lang="en-US" sz="1100" dirty="0"/>
              <a:t> </a:t>
            </a:r>
            <a:r>
              <a:rPr lang="en-US" sz="1100" dirty="0" err="1"/>
              <a:t>alterar</a:t>
            </a:r>
            <a:r>
              <a:rPr lang="en-US" sz="1100" dirty="0"/>
              <a:t> de </a:t>
            </a:r>
            <a:r>
              <a:rPr lang="en-US" sz="1100" dirty="0" err="1"/>
              <a:t>revisar</a:t>
            </a:r>
            <a:r>
              <a:rPr lang="en-US" sz="1100" dirty="0"/>
              <a:t> para </a:t>
            </a:r>
            <a:r>
              <a:rPr lang="en-US" sz="1100" dirty="0" err="1"/>
              <a:t>validar</a:t>
            </a:r>
            <a:r>
              <a:rPr lang="en-US" sz="1100" dirty="0"/>
              <a:t> e vice-versa;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Note que a </a:t>
            </a:r>
            <a:r>
              <a:rPr lang="en-US" sz="1100" dirty="0" err="1"/>
              <a:t>legenda</a:t>
            </a:r>
            <a:r>
              <a:rPr lang="en-US" sz="1100" dirty="0"/>
              <a:t> do item </a:t>
            </a:r>
            <a:r>
              <a:rPr lang="en-US" sz="1100" dirty="0" err="1"/>
              <a:t>muda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Clicar</a:t>
            </a:r>
            <a:r>
              <a:rPr lang="en-US" sz="1100" dirty="0"/>
              <a:t>, no menu de </a:t>
            </a:r>
            <a:r>
              <a:rPr lang="en-US" sz="1100" dirty="0" err="1"/>
              <a:t>ação</a:t>
            </a:r>
            <a:r>
              <a:rPr lang="en-US" sz="1100" dirty="0"/>
              <a:t>, no </a:t>
            </a:r>
            <a:r>
              <a:rPr lang="en-US" sz="1100" dirty="0" err="1"/>
              <a:t>botão</a:t>
            </a:r>
            <a:r>
              <a:rPr lang="en-US" sz="1100" dirty="0"/>
              <a:t> </a:t>
            </a:r>
            <a:r>
              <a:rPr lang="en-US" sz="1100" dirty="0" err="1"/>
              <a:t>Solicitar</a:t>
            </a:r>
            <a:r>
              <a:rPr lang="en-US" sz="1100" dirty="0"/>
              <a:t> </a:t>
            </a:r>
            <a:r>
              <a:rPr lang="en-US" sz="1100" dirty="0" err="1"/>
              <a:t>revisão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contagem</a:t>
            </a:r>
            <a:r>
              <a:rPr lang="en-US" sz="1100" dirty="0"/>
              <a:t>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2" y="1879620"/>
            <a:ext cx="5236460" cy="2945508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Revisão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5A3B57-1A5D-42BB-824E-6BBBABC8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397" y="3719956"/>
            <a:ext cx="3209925" cy="24193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28F7099F-AB3A-453F-8E2F-CAE2464A2B92}"/>
              </a:ext>
            </a:extLst>
          </p:cNvPr>
          <p:cNvSpPr/>
          <p:nvPr/>
        </p:nvSpPr>
        <p:spPr>
          <a:xfrm>
            <a:off x="5982789" y="3056709"/>
            <a:ext cx="487680" cy="487680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20D15AD-C667-4112-91EC-1C948446CE54}"/>
              </a:ext>
            </a:extLst>
          </p:cNvPr>
          <p:cNvCxnSpPr>
            <a:stCxn id="7" idx="3"/>
            <a:endCxn id="5" idx="2"/>
          </p:cNvCxnSpPr>
          <p:nvPr/>
        </p:nvCxnSpPr>
        <p:spPr>
          <a:xfrm>
            <a:off x="6054208" y="3472970"/>
            <a:ext cx="936189" cy="145666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19E88CC-1EAE-4AC7-909E-90348AEFC6F9}"/>
              </a:ext>
            </a:extLst>
          </p:cNvPr>
          <p:cNvCxnSpPr>
            <a:stCxn id="7" idx="7"/>
            <a:endCxn id="5" idx="0"/>
          </p:cNvCxnSpPr>
          <p:nvPr/>
        </p:nvCxnSpPr>
        <p:spPr>
          <a:xfrm>
            <a:off x="6399050" y="3128128"/>
            <a:ext cx="2196310" cy="59182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3D35A633-B970-46A8-8846-BC313624C2DB}"/>
              </a:ext>
            </a:extLst>
          </p:cNvPr>
          <p:cNvSpPr/>
          <p:nvPr/>
        </p:nvSpPr>
        <p:spPr>
          <a:xfrm>
            <a:off x="6899094" y="5149746"/>
            <a:ext cx="485775" cy="18681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2843537A-B429-4182-B1BA-716567FE0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807" y="834994"/>
            <a:ext cx="3124200" cy="1504950"/>
          </a:xfrm>
          <a:prstGeom prst="rect">
            <a:avLst/>
          </a:prstGeom>
        </p:spPr>
      </p:pic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569AC79F-8A6D-4B75-BFDD-B0FB93566B84}"/>
              </a:ext>
            </a:extLst>
          </p:cNvPr>
          <p:cNvCxnSpPr>
            <a:cxnSpLocks/>
          </p:cNvCxnSpPr>
          <p:nvPr/>
        </p:nvCxnSpPr>
        <p:spPr>
          <a:xfrm flipV="1">
            <a:off x="6470469" y="1123406"/>
            <a:ext cx="2778034" cy="75621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2359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Na </a:t>
            </a:r>
            <a:r>
              <a:rPr lang="en-US" sz="1100" dirty="0" err="1"/>
              <a:t>lista</a:t>
            </a:r>
            <a:r>
              <a:rPr lang="en-US" sz="1100" dirty="0"/>
              <a:t> de </a:t>
            </a:r>
            <a:r>
              <a:rPr lang="en-US" sz="1100" dirty="0" err="1"/>
              <a:t>contagens</a:t>
            </a:r>
            <a:r>
              <a:rPr lang="en-US" sz="1100" dirty="0"/>
              <a:t> o </a:t>
            </a:r>
            <a:r>
              <a:rPr lang="en-US" sz="1100" dirty="0" err="1"/>
              <a:t>processo</a:t>
            </a:r>
            <a:r>
              <a:rPr lang="en-US" sz="1100" dirty="0"/>
              <a:t>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atualizado</a:t>
            </a:r>
            <a:r>
              <a:rPr lang="en-US" sz="1100" dirty="0"/>
              <a:t> para </a:t>
            </a:r>
            <a:r>
              <a:rPr lang="en-US" sz="1100" b="1" dirty="0" err="1"/>
              <a:t>Em</a:t>
            </a:r>
            <a:r>
              <a:rPr lang="en-US" sz="1100" b="1" dirty="0"/>
              <a:t> </a:t>
            </a:r>
            <a:r>
              <a:rPr lang="en-US" sz="1100" b="1" dirty="0" err="1"/>
              <a:t>revisão</a:t>
            </a:r>
            <a:r>
              <a:rPr lang="en-US" sz="1100" b="1" dirty="0"/>
              <a:t> – </a:t>
            </a:r>
            <a:r>
              <a:rPr lang="en-US" sz="1100" b="1" dirty="0" err="1"/>
              <a:t>Validação</a:t>
            </a:r>
            <a:r>
              <a:rPr lang="en-US" sz="1100" b="1" dirty="0"/>
              <a:t> </a:t>
            </a:r>
            <a:r>
              <a:rPr lang="en-US" sz="1100" b="1" dirty="0" err="1"/>
              <a:t>Interna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Clicar</a:t>
            </a:r>
            <a:r>
              <a:rPr lang="en-US" sz="1100" dirty="0"/>
              <a:t> no #ID da </a:t>
            </a:r>
            <a:r>
              <a:rPr lang="en-US" sz="1100" dirty="0" err="1"/>
              <a:t>contagem</a:t>
            </a:r>
            <a:r>
              <a:rPr lang="en-US" sz="1100" dirty="0"/>
              <a:t> e </a:t>
            </a:r>
            <a:r>
              <a:rPr lang="en-US" sz="1100" dirty="0" err="1"/>
              <a:t>selecionar</a:t>
            </a:r>
            <a:r>
              <a:rPr lang="en-US" sz="1100" dirty="0"/>
              <a:t> a </a:t>
            </a:r>
            <a:r>
              <a:rPr lang="en-US" sz="1100" dirty="0" err="1"/>
              <a:t>ação</a:t>
            </a:r>
            <a:r>
              <a:rPr lang="en-US" sz="1100" dirty="0"/>
              <a:t> </a:t>
            </a:r>
            <a:r>
              <a:rPr lang="en-US" sz="1100" b="1" dirty="0" err="1"/>
              <a:t>Revisar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Note que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também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no </a:t>
            </a:r>
            <a:r>
              <a:rPr lang="en-US" sz="1100" b="1" dirty="0"/>
              <a:t>Menu Ferramentas-&gt;Minhas </a:t>
            </a:r>
            <a:r>
              <a:rPr lang="en-US" sz="1100" b="1" dirty="0" err="1"/>
              <a:t>tarefas</a:t>
            </a:r>
            <a:r>
              <a:rPr lang="en-US" sz="1100" b="1" dirty="0"/>
              <a:t> </a:t>
            </a:r>
            <a:r>
              <a:rPr lang="en-US" sz="1100" b="1" dirty="0" err="1"/>
              <a:t>pendentes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3" y="1879620"/>
            <a:ext cx="5236458" cy="2945508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Revisão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7F53CA1-3949-4C74-B0F8-C19083D10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187" y="4175215"/>
            <a:ext cx="5181600" cy="148590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9EC0686-9F21-43F6-AEB6-59A0810AA0AB}"/>
              </a:ext>
            </a:extLst>
          </p:cNvPr>
          <p:cNvCxnSpPr/>
          <p:nvPr/>
        </p:nvCxnSpPr>
        <p:spPr>
          <a:xfrm>
            <a:off x="7463246" y="3429000"/>
            <a:ext cx="1645920" cy="135252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6407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Na </a:t>
            </a:r>
            <a:r>
              <a:rPr lang="en-US" sz="1100" dirty="0" err="1"/>
              <a:t>lista</a:t>
            </a:r>
            <a:r>
              <a:rPr lang="en-US" sz="1100" dirty="0"/>
              <a:t> de </a:t>
            </a:r>
            <a:r>
              <a:rPr lang="en-US" sz="1100" dirty="0" err="1"/>
              <a:t>contagens</a:t>
            </a:r>
            <a:r>
              <a:rPr lang="en-US" sz="1100" dirty="0"/>
              <a:t> o </a:t>
            </a:r>
            <a:r>
              <a:rPr lang="en-US" sz="1100" dirty="0" err="1"/>
              <a:t>processo</a:t>
            </a:r>
            <a:r>
              <a:rPr lang="en-US" sz="1100" dirty="0"/>
              <a:t> </a:t>
            </a:r>
            <a:r>
              <a:rPr lang="en-US" sz="1100" dirty="0" err="1"/>
              <a:t>já</a:t>
            </a:r>
            <a:r>
              <a:rPr lang="en-US" sz="1100" dirty="0"/>
              <a:t>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atualizado</a:t>
            </a:r>
            <a:r>
              <a:rPr lang="en-US" sz="1100" dirty="0"/>
              <a:t> para </a:t>
            </a:r>
            <a:r>
              <a:rPr lang="en-US" sz="1100" b="1" dirty="0" err="1"/>
              <a:t>Em</a:t>
            </a:r>
            <a:r>
              <a:rPr lang="en-US" sz="1100" b="1" dirty="0"/>
              <a:t> </a:t>
            </a:r>
            <a:r>
              <a:rPr lang="en-US" sz="1100" b="1" dirty="0" err="1"/>
              <a:t>revisão</a:t>
            </a:r>
            <a:r>
              <a:rPr lang="en-US" sz="1100" b="1" dirty="0"/>
              <a:t> – </a:t>
            </a:r>
            <a:r>
              <a:rPr lang="en-US" sz="1100" b="1" dirty="0" err="1"/>
              <a:t>Validação</a:t>
            </a:r>
            <a:r>
              <a:rPr lang="en-US" sz="1100" b="1" dirty="0"/>
              <a:t> </a:t>
            </a:r>
            <a:r>
              <a:rPr lang="en-US" sz="1100" b="1" dirty="0" err="1"/>
              <a:t>Interna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Clicar</a:t>
            </a:r>
            <a:r>
              <a:rPr lang="en-US" sz="1100" dirty="0"/>
              <a:t> no #ID da </a:t>
            </a:r>
            <a:r>
              <a:rPr lang="en-US" sz="1100" dirty="0" err="1"/>
              <a:t>contagem</a:t>
            </a:r>
            <a:r>
              <a:rPr lang="en-US" sz="1100" dirty="0"/>
              <a:t> e </a:t>
            </a:r>
            <a:r>
              <a:rPr lang="en-US" sz="1100" dirty="0" err="1"/>
              <a:t>selecionar</a:t>
            </a:r>
            <a:r>
              <a:rPr lang="en-US" sz="1100" dirty="0"/>
              <a:t> a </a:t>
            </a:r>
            <a:r>
              <a:rPr lang="en-US" sz="1100" dirty="0" err="1"/>
              <a:t>ação</a:t>
            </a:r>
            <a:r>
              <a:rPr lang="en-US" sz="1100" dirty="0"/>
              <a:t> </a:t>
            </a:r>
            <a:r>
              <a:rPr lang="en-US" sz="1100" b="1" dirty="0" err="1"/>
              <a:t>Revisar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Note que </a:t>
            </a:r>
            <a:r>
              <a:rPr lang="en-US" sz="1100" dirty="0" err="1"/>
              <a:t>você</a:t>
            </a:r>
            <a:r>
              <a:rPr lang="en-US" sz="1100" dirty="0"/>
              <a:t> </a:t>
            </a:r>
            <a:r>
              <a:rPr lang="en-US" sz="1100" dirty="0" err="1"/>
              <a:t>também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no </a:t>
            </a:r>
            <a:r>
              <a:rPr lang="en-US" sz="1100" b="1" dirty="0"/>
              <a:t>Menu Ferramentas-&gt;Minhas </a:t>
            </a:r>
            <a:r>
              <a:rPr lang="en-US" sz="1100" b="1" dirty="0" err="1"/>
              <a:t>tarefas</a:t>
            </a:r>
            <a:r>
              <a:rPr lang="en-US" sz="1100" b="1" dirty="0"/>
              <a:t> </a:t>
            </a:r>
            <a:r>
              <a:rPr lang="en-US" sz="1100" b="1" dirty="0" err="1"/>
              <a:t>pendentes</a:t>
            </a:r>
            <a:r>
              <a:rPr lang="en-US" sz="110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3" y="1879620"/>
            <a:ext cx="5236458" cy="2945508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629266"/>
            <a:ext cx="3990128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Revisão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3842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Ações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clicar</a:t>
            </a:r>
            <a:r>
              <a:rPr lang="en-US" sz="1100" dirty="0"/>
              <a:t> no #ID da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tela</a:t>
            </a:r>
            <a:r>
              <a:rPr lang="en-US" sz="1100" dirty="0"/>
              <a:t> de </a:t>
            </a:r>
            <a:r>
              <a:rPr lang="en-US" sz="1100" dirty="0" err="1"/>
              <a:t>Funcionalidades</a:t>
            </a:r>
            <a:r>
              <a:rPr lang="en-US" sz="1100" dirty="0"/>
              <a:t> </a:t>
            </a:r>
            <a:r>
              <a:rPr lang="en-US" sz="1100" dirty="0" err="1"/>
              <a:t>disponíveis</a:t>
            </a:r>
            <a:r>
              <a:rPr lang="en-US" sz="1100" dirty="0"/>
              <a:t> é </a:t>
            </a:r>
            <a:r>
              <a:rPr lang="en-US" sz="1100" dirty="0" err="1"/>
              <a:t>apresentada</a:t>
            </a:r>
            <a:r>
              <a:rPr lang="en-US" sz="1100" dirty="0"/>
              <a:t>, </a:t>
            </a:r>
            <a:r>
              <a:rPr lang="en-US" sz="1100" dirty="0" err="1"/>
              <a:t>sendo</a:t>
            </a:r>
            <a:r>
              <a:rPr lang="en-US" sz="1100" dirty="0"/>
              <a:t> que </a:t>
            </a:r>
            <a:r>
              <a:rPr lang="en-US" sz="1100" dirty="0" err="1"/>
              <a:t>cada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delas</a:t>
            </a:r>
            <a:r>
              <a:rPr lang="en-US" sz="1100" dirty="0"/>
              <a:t> </a:t>
            </a:r>
            <a:r>
              <a:rPr lang="en-US" sz="1100" dirty="0" err="1"/>
              <a:t>depende</a:t>
            </a:r>
            <a:r>
              <a:rPr lang="en-US" sz="1100" dirty="0"/>
              <a:t> do </a:t>
            </a:r>
            <a:r>
              <a:rPr lang="en-US" sz="1100" dirty="0" err="1"/>
              <a:t>perfil</a:t>
            </a:r>
            <a:r>
              <a:rPr lang="en-US" sz="1100" dirty="0"/>
              <a:t> do </a:t>
            </a:r>
            <a:r>
              <a:rPr lang="en-US" sz="1100" dirty="0" err="1"/>
              <a:t>usuário</a:t>
            </a:r>
            <a:r>
              <a:rPr lang="en-US" sz="1100" dirty="0"/>
              <a:t> e do </a:t>
            </a:r>
            <a:r>
              <a:rPr lang="en-US" sz="1100" dirty="0" err="1"/>
              <a:t>processo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que a </a:t>
            </a:r>
            <a:r>
              <a:rPr lang="en-US" sz="1100" dirty="0" err="1"/>
              <a:t>contagem</a:t>
            </a:r>
            <a:r>
              <a:rPr lang="en-US" sz="1100" dirty="0"/>
              <a:t> se </a:t>
            </a:r>
            <a:r>
              <a:rPr lang="en-US" sz="1100" dirty="0" err="1"/>
              <a:t>encontra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Nesta </a:t>
            </a:r>
            <a:r>
              <a:rPr lang="en-US" sz="1100" dirty="0" err="1"/>
              <a:t>tela</a:t>
            </a:r>
            <a:r>
              <a:rPr lang="en-US" sz="1100" dirty="0"/>
              <a:t> é </a:t>
            </a:r>
            <a:r>
              <a:rPr lang="en-US" sz="1100" dirty="0" err="1"/>
              <a:t>possível</a:t>
            </a:r>
            <a:r>
              <a:rPr lang="en-US" sz="1100" dirty="0"/>
              <a:t> </a:t>
            </a:r>
            <a:r>
              <a:rPr lang="en-US" sz="1100" dirty="0" err="1"/>
              <a:t>alterar</a:t>
            </a:r>
            <a:r>
              <a:rPr lang="en-US" sz="1100" dirty="0"/>
              <a:t> a </a:t>
            </a:r>
            <a:r>
              <a:rPr lang="en-US" sz="1100" dirty="0" err="1"/>
              <a:t>contagem</a:t>
            </a:r>
            <a:r>
              <a:rPr lang="en-US" sz="1100" dirty="0"/>
              <a:t>. Este </a:t>
            </a:r>
            <a:r>
              <a:rPr lang="en-US" sz="1100" dirty="0" err="1"/>
              <a:t>processo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ser </a:t>
            </a:r>
            <a:r>
              <a:rPr lang="en-US" sz="1100" dirty="0" err="1"/>
              <a:t>feito</a:t>
            </a:r>
            <a:r>
              <a:rPr lang="en-US" sz="1100" dirty="0"/>
              <a:t> </a:t>
            </a:r>
            <a:r>
              <a:rPr lang="en-US" sz="1100" dirty="0" err="1"/>
              <a:t>até</a:t>
            </a:r>
            <a:r>
              <a:rPr lang="en-US" sz="1100" dirty="0"/>
              <a:t> </a:t>
            </a:r>
            <a:r>
              <a:rPr lang="en-US" sz="1100" dirty="0" err="1"/>
              <a:t>mesmo</a:t>
            </a:r>
            <a:r>
              <a:rPr lang="en-US" sz="1100" dirty="0"/>
              <a:t> </a:t>
            </a:r>
            <a:r>
              <a:rPr lang="en-US" sz="1100" dirty="0" err="1"/>
              <a:t>após</a:t>
            </a:r>
            <a:r>
              <a:rPr lang="en-US" sz="1100" dirty="0"/>
              <a:t> a </a:t>
            </a:r>
            <a:r>
              <a:rPr lang="en-US" sz="1100" dirty="0" err="1"/>
              <a:t>validação</a:t>
            </a:r>
            <a:r>
              <a:rPr lang="en-US" sz="1100" dirty="0"/>
              <a:t> externa;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pode</a:t>
            </a:r>
            <a:r>
              <a:rPr lang="en-US" sz="1100" dirty="0"/>
              <a:t> </a:t>
            </a:r>
            <a:r>
              <a:rPr lang="en-US" sz="1100" dirty="0" err="1"/>
              <a:t>ainda</a:t>
            </a:r>
            <a:r>
              <a:rPr lang="en-US" sz="1100" dirty="0"/>
              <a:t> </a:t>
            </a:r>
            <a:r>
              <a:rPr lang="en-US" sz="1100" dirty="0" err="1"/>
              <a:t>Revisar</a:t>
            </a:r>
            <a:r>
              <a:rPr lang="en-US" sz="1100" dirty="0"/>
              <a:t>, </a:t>
            </a:r>
            <a:r>
              <a:rPr lang="en-US" sz="1100" dirty="0" err="1"/>
              <a:t>Excluir</a:t>
            </a:r>
            <a:r>
              <a:rPr lang="en-US" sz="1100" dirty="0"/>
              <a:t> – </a:t>
            </a:r>
            <a:r>
              <a:rPr lang="en-US" sz="1100" dirty="0" err="1"/>
              <a:t>apenas</a:t>
            </a:r>
            <a:r>
              <a:rPr lang="en-US" sz="1100" dirty="0"/>
              <a:t> se o </a:t>
            </a:r>
            <a:r>
              <a:rPr lang="en-US" sz="1100" dirty="0" err="1"/>
              <a:t>processo</a:t>
            </a:r>
            <a:r>
              <a:rPr lang="en-US" sz="1100" dirty="0"/>
              <a:t> for de </a:t>
            </a:r>
            <a:r>
              <a:rPr lang="en-US" sz="1100" dirty="0" err="1"/>
              <a:t>elaboração</a:t>
            </a:r>
            <a:r>
              <a:rPr lang="en-US" sz="1100" dirty="0"/>
              <a:t> e a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dirty="0" err="1"/>
              <a:t>ainda</a:t>
            </a:r>
            <a:r>
              <a:rPr lang="en-US" sz="1100" dirty="0"/>
              <a:t>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tiver</a:t>
            </a:r>
            <a:r>
              <a:rPr lang="en-US" sz="1100" dirty="0"/>
              <a:t> </a:t>
            </a:r>
            <a:r>
              <a:rPr lang="en-US" sz="1100" dirty="0" err="1"/>
              <a:t>sido</a:t>
            </a:r>
            <a:r>
              <a:rPr lang="en-US" sz="1100" dirty="0"/>
              <a:t> </a:t>
            </a:r>
            <a:r>
              <a:rPr lang="en-US" sz="1100" dirty="0" err="1"/>
              <a:t>validada</a:t>
            </a:r>
            <a:r>
              <a:rPr lang="en-US" sz="1100" dirty="0"/>
              <a:t> </a:t>
            </a:r>
            <a:r>
              <a:rPr lang="en-US" sz="1100" dirty="0" err="1"/>
              <a:t>nenhuma</a:t>
            </a:r>
            <a:r>
              <a:rPr lang="en-US" sz="1100" dirty="0"/>
              <a:t> </a:t>
            </a:r>
            <a:r>
              <a:rPr lang="en-US" sz="1100" dirty="0" err="1"/>
              <a:t>vez</a:t>
            </a:r>
            <a:r>
              <a:rPr lang="en-US" sz="1100" dirty="0"/>
              <a:t> –, </a:t>
            </a:r>
            <a:r>
              <a:rPr lang="en-US" sz="1100" dirty="0" err="1"/>
              <a:t>salvar</a:t>
            </a:r>
            <a:r>
              <a:rPr lang="en-US" sz="1100" dirty="0"/>
              <a:t> baselines de </a:t>
            </a:r>
            <a:r>
              <a:rPr lang="en-US" sz="1100" dirty="0" err="1"/>
              <a:t>estimativas</a:t>
            </a:r>
            <a:r>
              <a:rPr lang="en-US" sz="1100" dirty="0"/>
              <a:t> e </a:t>
            </a:r>
            <a:r>
              <a:rPr lang="en-US" sz="1100" dirty="0" err="1"/>
              <a:t>visualizar</a:t>
            </a:r>
            <a:r>
              <a:rPr lang="en-US" sz="1100" dirty="0"/>
              <a:t> a </a:t>
            </a:r>
            <a:r>
              <a:rPr lang="en-US" sz="1100" dirty="0" err="1"/>
              <a:t>contagem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Ainda</a:t>
            </a:r>
            <a:r>
              <a:rPr lang="en-US" sz="1100" dirty="0"/>
              <a:t> é </a:t>
            </a:r>
            <a:r>
              <a:rPr lang="en-US" sz="1100" dirty="0" err="1"/>
              <a:t>possível</a:t>
            </a:r>
            <a:r>
              <a:rPr lang="en-US" sz="1100" dirty="0"/>
              <a:t> </a:t>
            </a:r>
            <a:r>
              <a:rPr lang="en-US" sz="1100" dirty="0" err="1"/>
              <a:t>enviar</a:t>
            </a:r>
            <a:r>
              <a:rPr lang="en-US" sz="1100" dirty="0"/>
              <a:t> a </a:t>
            </a:r>
            <a:r>
              <a:rPr lang="en-US" sz="1100" dirty="0" err="1"/>
              <a:t>contagem</a:t>
            </a:r>
            <a:r>
              <a:rPr lang="en-US" sz="1100" dirty="0"/>
              <a:t> para </a:t>
            </a:r>
            <a:r>
              <a:rPr lang="en-US" sz="1100" dirty="0" err="1"/>
              <a:t>validações</a:t>
            </a:r>
            <a:r>
              <a:rPr lang="en-US" sz="1100" dirty="0"/>
              <a:t> </a:t>
            </a:r>
            <a:r>
              <a:rPr lang="en-US" sz="1100" dirty="0" err="1"/>
              <a:t>externas</a:t>
            </a:r>
            <a:r>
              <a:rPr lang="en-US" sz="1100" dirty="0"/>
              <a:t> e </a:t>
            </a:r>
            <a:r>
              <a:rPr lang="en-US" sz="1100" dirty="0" err="1"/>
              <a:t>auditorias</a:t>
            </a:r>
            <a:r>
              <a:rPr lang="en-US" sz="1100" dirty="0"/>
              <a:t> </a:t>
            </a:r>
            <a:r>
              <a:rPr lang="en-US" sz="1100" dirty="0" err="1"/>
              <a:t>internas</a:t>
            </a:r>
            <a:r>
              <a:rPr lang="en-US" sz="1100" dirty="0"/>
              <a:t>/</a:t>
            </a:r>
            <a:r>
              <a:rPr lang="en-US" sz="1100" dirty="0" err="1"/>
              <a:t>externas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Definir</a:t>
            </a:r>
            <a:r>
              <a:rPr lang="en-US" sz="1100" dirty="0"/>
              <a:t> a </a:t>
            </a:r>
            <a:r>
              <a:rPr lang="en-US" sz="1100" dirty="0" err="1"/>
              <a:t>privacidade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Emitir</a:t>
            </a:r>
            <a:r>
              <a:rPr lang="en-US" sz="1100" dirty="0"/>
              <a:t> </a:t>
            </a: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relatórios</a:t>
            </a:r>
            <a:r>
              <a:rPr lang="en-US" sz="1100" dirty="0"/>
              <a:t> da </a:t>
            </a:r>
            <a:r>
              <a:rPr lang="en-US" sz="1100" dirty="0" err="1"/>
              <a:t>contagem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vários</a:t>
            </a:r>
            <a:r>
              <a:rPr lang="en-US" sz="1100" dirty="0"/>
              <a:t> </a:t>
            </a:r>
            <a:r>
              <a:rPr lang="en-US" sz="1100" dirty="0" err="1"/>
              <a:t>formatos</a:t>
            </a:r>
            <a:r>
              <a:rPr lang="en-US" sz="1100" dirty="0"/>
              <a:t>, inclusive se for </a:t>
            </a:r>
            <a:r>
              <a:rPr lang="en-US" sz="1100" dirty="0" err="1"/>
              <a:t>utilizado</a:t>
            </a:r>
            <a:r>
              <a:rPr lang="en-US" sz="1100" dirty="0"/>
              <a:t> o </a:t>
            </a:r>
            <a:r>
              <a:rPr lang="en-US" sz="1100" dirty="0" err="1"/>
              <a:t>Roteiro</a:t>
            </a:r>
            <a:r>
              <a:rPr lang="en-US" sz="1100" dirty="0"/>
              <a:t> </a:t>
            </a:r>
            <a:r>
              <a:rPr lang="en-US" sz="1100" dirty="0" err="1"/>
              <a:t>padrão</a:t>
            </a:r>
            <a:r>
              <a:rPr lang="en-US" sz="1100" dirty="0"/>
              <a:t> FATTO 2.4, o Sistema </a:t>
            </a:r>
            <a:r>
              <a:rPr lang="en-US" sz="1100" dirty="0" err="1"/>
              <a:t>emite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planilha</a:t>
            </a:r>
            <a:r>
              <a:rPr lang="en-US" sz="1100" dirty="0"/>
              <a:t> no </a:t>
            </a:r>
            <a:r>
              <a:rPr lang="en-US" sz="1100" dirty="0" err="1"/>
              <a:t>formato</a:t>
            </a:r>
            <a:r>
              <a:rPr lang="en-US" sz="1100" dirty="0"/>
              <a:t> original da </a:t>
            </a:r>
            <a:r>
              <a:rPr lang="en-US" sz="1100" dirty="0" err="1"/>
              <a:t>Fatto</a:t>
            </a:r>
            <a:r>
              <a:rPr lang="en-US" sz="1100" dirty="0"/>
              <a:t> </a:t>
            </a:r>
            <a:r>
              <a:rPr lang="en-US" sz="1100" dirty="0" err="1"/>
              <a:t>Consultoria</a:t>
            </a:r>
            <a:r>
              <a:rPr lang="en-US" sz="1100" dirty="0"/>
              <a:t> e </a:t>
            </a:r>
            <a:r>
              <a:rPr lang="en-US" sz="1100" dirty="0" err="1"/>
              <a:t>Sistemas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Pode</a:t>
            </a:r>
            <a:r>
              <a:rPr lang="en-US" sz="1100" dirty="0"/>
              <a:t>-se </a:t>
            </a:r>
            <a:r>
              <a:rPr lang="en-US" sz="1100" dirty="0" err="1"/>
              <a:t>ainda</a:t>
            </a:r>
            <a:r>
              <a:rPr lang="en-US" sz="1100" dirty="0"/>
              <a:t> </a:t>
            </a:r>
            <a:r>
              <a:rPr lang="en-US" sz="1100" dirty="0" err="1"/>
              <a:t>finalizar</a:t>
            </a:r>
            <a:r>
              <a:rPr lang="en-US" sz="1100" dirty="0"/>
              <a:t> a </a:t>
            </a:r>
            <a:r>
              <a:rPr lang="en-US" sz="1100" dirty="0" err="1"/>
              <a:t>contagem</a:t>
            </a:r>
            <a:r>
              <a:rPr lang="en-US" sz="1100" dirty="0"/>
              <a:t>, </a:t>
            </a:r>
            <a:r>
              <a:rPr lang="en-US" sz="1100" dirty="0" err="1"/>
              <a:t>enviando</a:t>
            </a:r>
            <a:r>
              <a:rPr lang="en-US" sz="1100" dirty="0"/>
              <a:t> para </a:t>
            </a:r>
            <a:r>
              <a:rPr lang="en-US" sz="1100" dirty="0" err="1"/>
              <a:t>Faturamento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9" y="1773218"/>
            <a:ext cx="5614834" cy="3158343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17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AA18CEBF-868F-47C8-A0AD-A6808611E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67" y="4996967"/>
            <a:ext cx="1905266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8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5AEBF6-51F1-4559-BC73-DA997E57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Fatto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®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C155A7C-1364-4BAC-89AD-61EF2FC70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Se o </a:t>
            </a:r>
            <a:r>
              <a:rPr lang="en-US" sz="1100" dirty="0" err="1"/>
              <a:t>usuário</a:t>
            </a:r>
            <a:r>
              <a:rPr lang="en-US" sz="1100" dirty="0"/>
              <a:t> </a:t>
            </a:r>
            <a:r>
              <a:rPr lang="en-US" sz="1100" dirty="0" err="1"/>
              <a:t>optar</a:t>
            </a:r>
            <a:r>
              <a:rPr lang="en-US" sz="1100" dirty="0"/>
              <a:t> por </a:t>
            </a:r>
            <a:r>
              <a:rPr lang="en-US" sz="1100" dirty="0" err="1"/>
              <a:t>utilizar</a:t>
            </a:r>
            <a:r>
              <a:rPr lang="en-US" sz="1100" dirty="0"/>
              <a:t> o </a:t>
            </a:r>
            <a:r>
              <a:rPr lang="en-US" sz="1100" dirty="0" err="1"/>
              <a:t>Roteiro</a:t>
            </a:r>
            <a:r>
              <a:rPr lang="en-US" sz="1100" dirty="0"/>
              <a:t> da </a:t>
            </a:r>
            <a:r>
              <a:rPr lang="en-US" sz="1100" dirty="0" err="1"/>
              <a:t>Fatto</a:t>
            </a:r>
            <a:r>
              <a:rPr lang="en-US" sz="1100" dirty="0"/>
              <a:t> </a:t>
            </a:r>
            <a:r>
              <a:rPr lang="en-US" sz="1100" dirty="0" err="1"/>
              <a:t>Consultoria</a:t>
            </a:r>
            <a:r>
              <a:rPr lang="en-US" sz="1100" dirty="0"/>
              <a:t> e </a:t>
            </a:r>
            <a:r>
              <a:rPr lang="en-US" sz="1100" dirty="0" err="1"/>
              <a:t>Sistemas</a:t>
            </a:r>
            <a:r>
              <a:rPr lang="en-US" sz="1100" dirty="0"/>
              <a:t>, o Dimension </a:t>
            </a:r>
            <a:r>
              <a:rPr lang="en-US" sz="1100" dirty="0" err="1"/>
              <a:t>emite</a:t>
            </a:r>
            <a:r>
              <a:rPr lang="en-US" sz="1100" dirty="0"/>
              <a:t> </a:t>
            </a:r>
            <a:r>
              <a:rPr lang="en-US" sz="1100" dirty="0" err="1"/>
              <a:t>uma</a:t>
            </a:r>
            <a:r>
              <a:rPr lang="en-US" sz="1100" dirty="0"/>
              <a:t> </a:t>
            </a:r>
            <a:r>
              <a:rPr lang="en-US" sz="1100" dirty="0" err="1"/>
              <a:t>planilha</a:t>
            </a:r>
            <a:r>
              <a:rPr lang="en-US" sz="1100" dirty="0"/>
              <a:t> no </a:t>
            </a:r>
            <a:r>
              <a:rPr lang="en-US" sz="1100" dirty="0" err="1"/>
              <a:t>formato</a:t>
            </a:r>
            <a:r>
              <a:rPr lang="en-US" sz="1100" dirty="0"/>
              <a:t> </a:t>
            </a:r>
            <a:r>
              <a:rPr lang="en-US" sz="1100" dirty="0" err="1"/>
              <a:t>disponibilizado</a:t>
            </a:r>
            <a:r>
              <a:rPr lang="en-US" sz="1100" dirty="0"/>
              <a:t> no site da FATTO;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</a:t>
            </a:r>
            <a:r>
              <a:rPr lang="en-US" sz="1100" dirty="0" err="1"/>
              <a:t>Roteiro</a:t>
            </a:r>
            <a:r>
              <a:rPr lang="en-US" sz="1100" dirty="0"/>
              <a:t> </a:t>
            </a:r>
            <a:r>
              <a:rPr lang="en-US" sz="1100" dirty="0" err="1"/>
              <a:t>está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versão</a:t>
            </a:r>
            <a:r>
              <a:rPr lang="en-US" sz="1100" dirty="0"/>
              <a:t> 2.4 e é </a:t>
            </a:r>
            <a:r>
              <a:rPr lang="en-US" sz="1100" dirty="0" err="1"/>
              <a:t>padrão</a:t>
            </a:r>
            <a:r>
              <a:rPr lang="en-US" sz="1100" dirty="0"/>
              <a:t> do SISP;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O Dimension </a:t>
            </a:r>
            <a:r>
              <a:rPr lang="en-US" sz="1100" dirty="0" err="1"/>
              <a:t>emite</a:t>
            </a:r>
            <a:r>
              <a:rPr lang="en-US" sz="1100" dirty="0"/>
              <a:t> </a:t>
            </a:r>
            <a:r>
              <a:rPr lang="en-US" sz="1100" dirty="0" err="1"/>
              <a:t>relatórios</a:t>
            </a:r>
            <a:r>
              <a:rPr lang="en-US" sz="1100" dirty="0"/>
              <a:t> </a:t>
            </a:r>
            <a:r>
              <a:rPr lang="en-US" sz="1100" dirty="0" err="1"/>
              <a:t>padrão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formato</a:t>
            </a:r>
            <a:r>
              <a:rPr lang="en-US" sz="1100" dirty="0"/>
              <a:t> .XLS, .XLSX, .PDF e .HTML;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Os</a:t>
            </a:r>
            <a:r>
              <a:rPr lang="en-US" sz="1100" dirty="0"/>
              <a:t> </a:t>
            </a:r>
            <a:r>
              <a:rPr lang="en-US" sz="1100" dirty="0" err="1"/>
              <a:t>relatórios</a:t>
            </a:r>
            <a:r>
              <a:rPr lang="en-US" sz="1100" dirty="0"/>
              <a:t> </a:t>
            </a:r>
            <a:r>
              <a:rPr lang="en-US" sz="1100" dirty="0" err="1"/>
              <a:t>podem</a:t>
            </a:r>
            <a:r>
              <a:rPr lang="en-US" sz="1100" dirty="0"/>
              <a:t> ser </a:t>
            </a:r>
            <a:r>
              <a:rPr lang="en-US" sz="1100" dirty="0" err="1"/>
              <a:t>customizados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própria</a:t>
            </a:r>
            <a:r>
              <a:rPr lang="en-US" sz="1100" dirty="0"/>
              <a:t> ferramenta, </a:t>
            </a:r>
            <a:r>
              <a:rPr lang="en-US" sz="1100" dirty="0" err="1"/>
              <a:t>inserindo</a:t>
            </a:r>
            <a:r>
              <a:rPr lang="en-US" sz="1100" dirty="0"/>
              <a:t> </a:t>
            </a:r>
            <a:r>
              <a:rPr lang="en-US" sz="1100" dirty="0" err="1"/>
              <a:t>cabeçalhos</a:t>
            </a:r>
            <a:r>
              <a:rPr lang="en-US" sz="1100" dirty="0"/>
              <a:t>, </a:t>
            </a:r>
            <a:r>
              <a:rPr lang="en-US" sz="1100" dirty="0" err="1"/>
              <a:t>rodapés</a:t>
            </a:r>
            <a:r>
              <a:rPr lang="en-US" sz="1100" dirty="0"/>
              <a:t>, </a:t>
            </a:r>
            <a:r>
              <a:rPr lang="en-US" sz="1100" dirty="0" err="1"/>
              <a:t>assinaturas</a:t>
            </a:r>
            <a:r>
              <a:rPr lang="en-US" sz="1100" dirty="0"/>
              <a:t> e </a:t>
            </a:r>
            <a:r>
              <a:rPr lang="en-US" sz="1100" dirty="0" err="1"/>
              <a:t>logomarcas</a:t>
            </a:r>
            <a:r>
              <a:rPr lang="en-US" sz="11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Outras</a:t>
            </a:r>
            <a:r>
              <a:rPr lang="en-US" sz="1100" dirty="0"/>
              <a:t> </a:t>
            </a:r>
            <a:r>
              <a:rPr lang="en-US" sz="1100" dirty="0" err="1"/>
              <a:t>personalizações</a:t>
            </a:r>
            <a:r>
              <a:rPr lang="en-US" sz="1100" dirty="0"/>
              <a:t> </a:t>
            </a:r>
            <a:r>
              <a:rPr lang="en-US" sz="1100" dirty="0" err="1"/>
              <a:t>são</a:t>
            </a:r>
            <a:r>
              <a:rPr lang="en-US" sz="1100" dirty="0"/>
              <a:t> </a:t>
            </a:r>
            <a:r>
              <a:rPr lang="en-US" sz="1100" dirty="0" err="1"/>
              <a:t>possíveis</a:t>
            </a:r>
            <a:r>
              <a:rPr lang="en-US" sz="1100" dirty="0"/>
              <a:t> por </a:t>
            </a:r>
            <a:r>
              <a:rPr lang="en-US" sz="1100" dirty="0" err="1"/>
              <a:t>cliente</a:t>
            </a:r>
            <a:r>
              <a:rPr lang="en-US" sz="1100" dirty="0"/>
              <a:t>, mas </a:t>
            </a:r>
            <a:r>
              <a:rPr lang="en-US" sz="1100" dirty="0" err="1"/>
              <a:t>este</a:t>
            </a:r>
            <a:r>
              <a:rPr lang="en-US" sz="1100" dirty="0"/>
              <a:t> </a:t>
            </a:r>
            <a:r>
              <a:rPr lang="en-US" sz="1100" dirty="0" err="1"/>
              <a:t>serviço</a:t>
            </a:r>
            <a:r>
              <a:rPr lang="en-US" sz="1100" dirty="0"/>
              <a:t> de </a:t>
            </a:r>
            <a:r>
              <a:rPr lang="en-US" sz="1100" dirty="0" err="1"/>
              <a:t>consultoria</a:t>
            </a:r>
            <a:r>
              <a:rPr lang="en-US" sz="1100" dirty="0"/>
              <a:t> é </a:t>
            </a:r>
            <a:r>
              <a:rPr lang="en-US" sz="1100" dirty="0" err="1"/>
              <a:t>cobrado</a:t>
            </a:r>
            <a:r>
              <a:rPr lang="en-US" sz="1100" dirty="0"/>
              <a:t> à </a:t>
            </a:r>
            <a:r>
              <a:rPr lang="en-US" sz="1100" dirty="0" err="1"/>
              <a:t>parte</a:t>
            </a:r>
            <a:r>
              <a:rPr lang="en-US" sz="1100" dirty="0"/>
              <a:t>, </a:t>
            </a:r>
            <a:r>
              <a:rPr lang="en-US" sz="1100" dirty="0" err="1"/>
              <a:t>não</a:t>
            </a:r>
            <a:r>
              <a:rPr lang="en-US" sz="1100" dirty="0"/>
              <a:t> </a:t>
            </a:r>
            <a:r>
              <a:rPr lang="en-US" sz="1100" dirty="0" err="1"/>
              <a:t>fazem</a:t>
            </a:r>
            <a:r>
              <a:rPr lang="en-US" sz="1100" dirty="0"/>
              <a:t> </a:t>
            </a:r>
            <a:r>
              <a:rPr lang="en-US" sz="1100" dirty="0" err="1"/>
              <a:t>parte</a:t>
            </a:r>
            <a:r>
              <a:rPr lang="en-US" sz="1100" dirty="0"/>
              <a:t> do </a:t>
            </a:r>
            <a:r>
              <a:rPr lang="en-US" sz="1100" dirty="0" err="1"/>
              <a:t>pacote</a:t>
            </a:r>
            <a:r>
              <a:rPr lang="en-US" sz="1100" dirty="0"/>
              <a:t> </a:t>
            </a:r>
            <a:r>
              <a:rPr lang="en-US" sz="1100" i="1" dirty="0"/>
              <a:t>freeware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Nosso</a:t>
            </a:r>
            <a:r>
              <a:rPr lang="en-US" sz="1100" dirty="0"/>
              <a:t> Sistema é o </a:t>
            </a:r>
            <a:r>
              <a:rPr lang="en-US" sz="1100" dirty="0" err="1"/>
              <a:t>único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que é </a:t>
            </a:r>
            <a:r>
              <a:rPr lang="en-US" sz="1100" dirty="0" err="1"/>
              <a:t>possivel</a:t>
            </a:r>
            <a:r>
              <a:rPr lang="en-US" sz="1100" dirty="0"/>
              <a:t> </a:t>
            </a:r>
            <a:r>
              <a:rPr lang="en-US" sz="1100" dirty="0" err="1"/>
              <a:t>emitir</a:t>
            </a:r>
            <a:r>
              <a:rPr lang="en-US" sz="1100" dirty="0"/>
              <a:t> </a:t>
            </a:r>
            <a:r>
              <a:rPr lang="en-US" sz="1100" dirty="0" err="1"/>
              <a:t>relatórios</a:t>
            </a:r>
            <a:r>
              <a:rPr lang="en-US" sz="1100" dirty="0"/>
              <a:t> </a:t>
            </a:r>
            <a:r>
              <a:rPr lang="en-US" sz="1100" dirty="0" err="1"/>
              <a:t>em</a:t>
            </a:r>
            <a:r>
              <a:rPr lang="en-US" sz="1100" dirty="0"/>
              <a:t> </a:t>
            </a:r>
            <a:r>
              <a:rPr lang="en-US" sz="1100" dirty="0" err="1"/>
              <a:t>qualquer</a:t>
            </a:r>
            <a:r>
              <a:rPr lang="en-US" sz="1100" dirty="0"/>
              <a:t> </a:t>
            </a:r>
            <a:r>
              <a:rPr lang="en-US" sz="1100" dirty="0" err="1"/>
              <a:t>formato</a:t>
            </a:r>
            <a:r>
              <a:rPr lang="en-US" sz="1100" dirty="0"/>
              <a:t> e com </a:t>
            </a:r>
            <a:r>
              <a:rPr lang="en-US" sz="1100" dirty="0" err="1"/>
              <a:t>qualquer</a:t>
            </a:r>
            <a:r>
              <a:rPr lang="en-US" sz="1100" dirty="0"/>
              <a:t> </a:t>
            </a:r>
            <a:r>
              <a:rPr lang="en-US" sz="1100" dirty="0" err="1"/>
              <a:t>personalização</a:t>
            </a:r>
            <a:r>
              <a:rPr lang="en-US" sz="1100" dirty="0"/>
              <a:t>, por </a:t>
            </a:r>
            <a:r>
              <a:rPr lang="en-US" sz="1100" dirty="0" err="1"/>
              <a:t>cliente</a:t>
            </a:r>
            <a:r>
              <a:rPr lang="en-US" sz="11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84D52-3E0E-49C8-ACEC-0C333790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9" y="1822976"/>
            <a:ext cx="5614834" cy="3058827"/>
          </a:xfrm>
          <a:prstGeom prst="rect">
            <a:avLst/>
          </a:prstGeom>
          <a:effectLst/>
        </p:spPr>
      </p:pic>
      <p:pic>
        <p:nvPicPr>
          <p:cNvPr id="12" name="Imagem 11" descr="Uma imagem contendo edifício&#10;&#10;Descrição gerada automaticamente">
            <a:extLst>
              <a:ext uri="{FF2B5EF4-FFF2-40B4-BE49-F238E27FC236}">
                <a16:creationId xmlns:a16="http://schemas.microsoft.com/office/drawing/2014/main" id="{CF2DC98B-342F-4FD7-8C10-F2FC2E32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09102"/>
            <a:ext cx="526894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044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8205</Words>
  <Application>Microsoft Office PowerPoint</Application>
  <PresentationFormat>Widescreen</PresentationFormat>
  <Paragraphs>542</Paragraphs>
  <Slides>80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Century Gothic</vt:lpstr>
      <vt:lpstr>Segoe UI Light</vt:lpstr>
      <vt:lpstr>Tema do Office</vt:lpstr>
      <vt:lpstr>Dimension Análise, medição e planejamento</vt:lpstr>
      <vt:lpstr>Análise de projeto slide 2 </vt:lpstr>
      <vt:lpstr>Análise de projeto slide 3</vt:lpstr>
      <vt:lpstr>Análise de projeto slide 4</vt:lpstr>
      <vt:lpstr>Apresentação do PowerPoint</vt:lpstr>
      <vt:lpstr>Login</vt:lpstr>
      <vt:lpstr>Contagens</vt:lpstr>
      <vt:lpstr>Ações</vt:lpstr>
      <vt:lpstr>Fatto ®</vt:lpstr>
      <vt:lpstr>Inserir</vt:lpstr>
      <vt:lpstr>Inserir</vt:lpstr>
      <vt:lpstr>Inserindo</vt:lpstr>
      <vt:lpstr>Pausa…</vt:lpstr>
      <vt:lpstr>Retomando</vt:lpstr>
      <vt:lpstr>As abas</vt:lpstr>
      <vt:lpstr>ALI</vt:lpstr>
      <vt:lpstr>Estatísticas</vt:lpstr>
      <vt:lpstr>CONTINUA</vt:lpstr>
      <vt:lpstr>CONTINUA I</vt:lpstr>
      <vt:lpstr>CONTINUA II</vt:lpstr>
      <vt:lpstr>ARQUIVOS</vt:lpstr>
      <vt:lpstr>COCOMO</vt:lpstr>
      <vt:lpstr>FINALIZAR?</vt:lpstr>
      <vt:lpstr>PARÊNTESIS</vt:lpstr>
      <vt:lpstr>BASELINE(S)</vt:lpstr>
      <vt:lpstr>PROJETOS</vt:lpstr>
      <vt:lpstr>PROJETOS</vt:lpstr>
      <vt:lpstr>PROJETOS</vt:lpstr>
      <vt:lpstr>UM PONTO</vt:lpstr>
      <vt:lpstr>DOIS PONTOS</vt:lpstr>
      <vt:lpstr>TRÊS PONTOS</vt:lpstr>
      <vt:lpstr>REVISANDO</vt:lpstr>
      <vt:lpstr>RECOMEÇO</vt:lpstr>
      <vt:lpstr>EE</vt:lpstr>
      <vt:lpstr>EE</vt:lpstr>
      <vt:lpstr>Resultado</vt:lpstr>
      <vt:lpstr>Resultado I</vt:lpstr>
      <vt:lpstr>Revisando</vt:lpstr>
      <vt:lpstr>Admin</vt:lpstr>
      <vt:lpstr>Turmas</vt:lpstr>
      <vt:lpstr>Treinandos</vt:lpstr>
      <vt:lpstr>Treinandos</vt:lpstr>
      <vt:lpstr>Treinandos</vt:lpstr>
      <vt:lpstr>Treinandos</vt:lpstr>
      <vt:lpstr>Fornecedores</vt:lpstr>
      <vt:lpstr>Fornecedores</vt:lpstr>
      <vt:lpstr>Usuários</vt:lpstr>
      <vt:lpstr>Usuários</vt:lpstr>
      <vt:lpstr>Lista</vt:lpstr>
      <vt:lpstr>Perfis</vt:lpstr>
      <vt:lpstr>Roteiros</vt:lpstr>
      <vt:lpstr>Itens</vt:lpstr>
      <vt:lpstr>Clientes</vt:lpstr>
      <vt:lpstr>Contratos</vt:lpstr>
      <vt:lpstr>Contratos</vt:lpstr>
      <vt:lpstr>Projetos</vt:lpstr>
      <vt:lpstr>Empresa</vt:lpstr>
      <vt:lpstr>Configurações</vt:lpstr>
      <vt:lpstr>Contagens</vt:lpstr>
      <vt:lpstr>Empresa</vt:lpstr>
      <vt:lpstr>Cliente</vt:lpstr>
      <vt:lpstr>Tarefas</vt:lpstr>
      <vt:lpstr>Linguagens</vt:lpstr>
      <vt:lpstr>Bancos</vt:lpstr>
      <vt:lpstr>Relatórios</vt:lpstr>
      <vt:lpstr>Conclusões</vt:lpstr>
      <vt:lpstr>Dashboard</vt:lpstr>
      <vt:lpstr>Dashboard I</vt:lpstr>
      <vt:lpstr>Dashboard II</vt:lpstr>
      <vt:lpstr>Dashboard III</vt:lpstr>
      <vt:lpstr>Órgãos</vt:lpstr>
      <vt:lpstr>Meu perfil</vt:lpstr>
      <vt:lpstr>Meu perfil</vt:lpstr>
      <vt:lpstr>Outras</vt:lpstr>
      <vt:lpstr>Validações</vt:lpstr>
      <vt:lpstr>Interna</vt:lpstr>
      <vt:lpstr>Revisão</vt:lpstr>
      <vt:lpstr>Revisão</vt:lpstr>
      <vt:lpstr>Revisão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2019-08-16T18:08:26Z</dcterms:created>
  <dcterms:modified xsi:type="dcterms:W3CDTF">2019-11-05T15:11:05Z</dcterms:modified>
</cp:coreProperties>
</file>